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 id="2147483684" r:id="rId5"/>
  </p:sldMasterIdLst>
  <p:notesMasterIdLst>
    <p:notesMasterId r:id="rId15"/>
  </p:notesMasterIdLst>
  <p:handoutMasterIdLst>
    <p:handoutMasterId r:id="rId16"/>
  </p:handoutMasterIdLst>
  <p:sldIdLst>
    <p:sldId id="299" r:id="rId6"/>
    <p:sldId id="300" r:id="rId7"/>
    <p:sldId id="298" r:id="rId8"/>
    <p:sldId id="308" r:id="rId9"/>
    <p:sldId id="309" r:id="rId10"/>
    <p:sldId id="310" r:id="rId11"/>
    <p:sldId id="312" r:id="rId12"/>
    <p:sldId id="311" r:id="rId13"/>
    <p:sldId id="307" r:id="rId14"/>
  </p:sldIdLst>
  <p:sldSz cx="12192000" cy="6858000"/>
  <p:notesSz cx="6858000" cy="9144000"/>
  <p:defaultTextStyle>
    <a:defPPr>
      <a:defRPr lang="de-AT"/>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AF0"/>
    <a:srgbClr val="4C5D68"/>
    <a:srgbClr val="EAEAEA"/>
    <a:srgbClr val="C0C0C0"/>
    <a:srgbClr val="000000"/>
    <a:srgbClr val="B7C1C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019" autoAdjust="0"/>
  </p:normalViewPr>
  <p:slideViewPr>
    <p:cSldViewPr snapToGrid="0">
      <p:cViewPr varScale="1">
        <p:scale>
          <a:sx n="96" d="100"/>
          <a:sy n="96" d="100"/>
        </p:scale>
        <p:origin x="109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153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AT"/>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AT"/>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AT"/>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23648E9-002B-40A2-AC80-9DEFD248A490}" type="slidenum">
              <a:rPr lang="de-AT"/>
              <a:pPr/>
              <a:t>‹Nr.›</a:t>
            </a:fld>
            <a:endParaRPr lang="de-A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AT"/>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AT"/>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a:t>Textmasterformate durch Klicken bearbeiten</a:t>
            </a:r>
          </a:p>
          <a:p>
            <a:pPr lvl="1"/>
            <a:r>
              <a:rPr lang="de-AT"/>
              <a:t>Zweite Ebene</a:t>
            </a:r>
          </a:p>
          <a:p>
            <a:pPr lvl="2"/>
            <a:r>
              <a:rPr lang="de-AT"/>
              <a:t>Dritte Ebene</a:t>
            </a:r>
          </a:p>
          <a:p>
            <a:pPr lvl="3"/>
            <a:r>
              <a:rPr lang="de-AT"/>
              <a:t>Vierte Ebene</a:t>
            </a:r>
          </a:p>
          <a:p>
            <a:pPr lvl="4"/>
            <a:r>
              <a:rPr lang="de-AT"/>
              <a:t>Fünfte Ebene</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AT"/>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0D3468B-A016-43F4-A8B4-0B2AEB63417F}" type="slidenum">
              <a:rPr lang="de-AT"/>
              <a:pPr/>
              <a:t>‹Nr.›</a:t>
            </a:fld>
            <a:endParaRPr lang="de-A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A0D3468B-A016-43F4-A8B4-0B2AEB63417F}" type="slidenum">
              <a:rPr lang="de-AT" smtClean="0"/>
              <a:pPr/>
              <a:t>1</a:t>
            </a:fld>
            <a:endParaRPr lang="de-AT"/>
          </a:p>
        </p:txBody>
      </p:sp>
    </p:spTree>
    <p:extLst>
      <p:ext uri="{BB962C8B-B14F-4D97-AF65-F5344CB8AC3E}">
        <p14:creationId xmlns:p14="http://schemas.microsoft.com/office/powerpoint/2010/main" val="62441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r>
              <a:rPr lang="de-AT" b="0" i="0" dirty="0">
                <a:solidFill>
                  <a:srgbClr val="333333"/>
                </a:solidFill>
                <a:effectLst/>
                <a:latin typeface="Roboto Regular"/>
              </a:rPr>
              <a:t>Hasspostings sind aggressive, provozierende Postings im Internet. Oft erfüllen sie einen rechtlichen Straftatbestand und sind somit gerichtlich strafbar. Es macht rechtlich keinen Unterschied, ob ein Delikt in der realen Welt oder im Internet, z.B. in einem Online-Forum, begangen wird.</a:t>
            </a:r>
          </a:p>
          <a:p>
            <a:pPr algn="l"/>
            <a:r>
              <a:rPr lang="de-AT" b="0" i="0" dirty="0">
                <a:solidFill>
                  <a:srgbClr val="333333"/>
                </a:solidFill>
                <a:effectLst/>
                <a:latin typeface="Roboto Regular"/>
              </a:rPr>
              <a:t>Hasspostings können verschiedene Straftatbestände erfüllen:</a:t>
            </a:r>
          </a:p>
          <a:p>
            <a:pPr algn="l">
              <a:buFont typeface="Arial" panose="020B0604020202020204" pitchFamily="34" charset="0"/>
              <a:buChar char="•"/>
            </a:pPr>
            <a:r>
              <a:rPr lang="de-AT" b="0" i="0" dirty="0">
                <a:solidFill>
                  <a:srgbClr val="333333"/>
                </a:solidFill>
                <a:effectLst/>
                <a:latin typeface="Roboto Regular"/>
              </a:rPr>
              <a:t>Aufforderung zu mit Strafe bedrohten Handlungen und Gutheißung mit Strafe bedrohter Handlungen (§ 282 StGB)</a:t>
            </a:r>
          </a:p>
          <a:p>
            <a:pPr algn="l">
              <a:buFont typeface="Arial" panose="020B0604020202020204" pitchFamily="34" charset="0"/>
              <a:buChar char="•"/>
            </a:pPr>
            <a:r>
              <a:rPr lang="de-AT" b="0" i="0" dirty="0">
                <a:solidFill>
                  <a:srgbClr val="333333"/>
                </a:solidFill>
                <a:effectLst/>
                <a:latin typeface="Roboto Regular"/>
              </a:rPr>
              <a:t>Verhetzung (§ 283 StGB)</a:t>
            </a:r>
          </a:p>
          <a:p>
            <a:pPr algn="l">
              <a:buFont typeface="Arial" panose="020B0604020202020204" pitchFamily="34" charset="0"/>
              <a:buChar char="•"/>
            </a:pPr>
            <a:r>
              <a:rPr lang="de-AT" b="0" i="0" dirty="0">
                <a:solidFill>
                  <a:srgbClr val="333333"/>
                </a:solidFill>
                <a:effectLst/>
                <a:latin typeface="Roboto Regular"/>
              </a:rPr>
              <a:t>Verleumdung (§ 297 StGB)</a:t>
            </a:r>
          </a:p>
          <a:p>
            <a:pPr algn="l">
              <a:buFont typeface="Arial" panose="020B0604020202020204" pitchFamily="34" charset="0"/>
              <a:buChar char="•"/>
            </a:pPr>
            <a:r>
              <a:rPr lang="de-AT" b="0" i="0" dirty="0">
                <a:solidFill>
                  <a:srgbClr val="333333"/>
                </a:solidFill>
                <a:effectLst/>
                <a:latin typeface="Roboto Regular"/>
              </a:rPr>
              <a:t>fortgesetzte Belästigung im Wege einer Telekommunikation oder eines Computersystems (§ 107c StGB)</a:t>
            </a:r>
          </a:p>
          <a:p>
            <a:pPr algn="l">
              <a:buFont typeface="Arial" panose="020B0604020202020204" pitchFamily="34" charset="0"/>
              <a:buChar char="•"/>
            </a:pPr>
            <a:r>
              <a:rPr lang="de-AT" b="0" i="0" dirty="0">
                <a:solidFill>
                  <a:srgbClr val="333333"/>
                </a:solidFill>
                <a:effectLst/>
                <a:latin typeface="Roboto Regular"/>
              </a:rPr>
              <a:t>Üble Nachrede (§ 111 StGB)</a:t>
            </a:r>
          </a:p>
          <a:p>
            <a:pPr algn="l">
              <a:buFont typeface="Arial" panose="020B0604020202020204" pitchFamily="34" charset="0"/>
              <a:buChar char="•"/>
            </a:pPr>
            <a:r>
              <a:rPr lang="de-AT" b="0" i="0" dirty="0">
                <a:solidFill>
                  <a:srgbClr val="333333"/>
                </a:solidFill>
                <a:effectLst/>
                <a:latin typeface="Roboto Regular"/>
              </a:rPr>
              <a:t>Beleidigung (§ 115 StGB)</a:t>
            </a:r>
          </a:p>
          <a:p>
            <a:endParaRPr lang="de-AT" dirty="0"/>
          </a:p>
        </p:txBody>
      </p:sp>
      <p:sp>
        <p:nvSpPr>
          <p:cNvPr id="4" name="Foliennummernplatzhalter 3"/>
          <p:cNvSpPr>
            <a:spLocks noGrp="1"/>
          </p:cNvSpPr>
          <p:nvPr>
            <p:ph type="sldNum" sz="quarter" idx="10"/>
          </p:nvPr>
        </p:nvSpPr>
        <p:spPr/>
        <p:txBody>
          <a:bodyPr/>
          <a:lstStyle/>
          <a:p>
            <a:fld id="{A0D3468B-A016-43F4-A8B4-0B2AEB63417F}" type="slidenum">
              <a:rPr lang="de-AT" smtClean="0"/>
              <a:pPr/>
              <a:t>2</a:t>
            </a:fld>
            <a:endParaRPr lang="de-AT"/>
          </a:p>
        </p:txBody>
      </p:sp>
    </p:spTree>
    <p:extLst>
      <p:ext uri="{BB962C8B-B14F-4D97-AF65-F5344CB8AC3E}">
        <p14:creationId xmlns:p14="http://schemas.microsoft.com/office/powerpoint/2010/main" val="88871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pPr marL="228600" indent="-228600">
              <a:buAutoNum type="arabicPeriod"/>
            </a:pPr>
            <a:r>
              <a:rPr lang="de-AT" b="1" i="0" dirty="0">
                <a:solidFill>
                  <a:srgbClr val="444444"/>
                </a:solidFill>
                <a:effectLst/>
                <a:latin typeface="Roboto" panose="02000000000000000000" pitchFamily="2" charset="0"/>
              </a:rPr>
              <a:t>Richtlinie über den elektronischen Geschäftsverkehr – ECG</a:t>
            </a:r>
          </a:p>
          <a:p>
            <a:pPr marL="0" indent="0">
              <a:buNone/>
            </a:pPr>
            <a:endParaRPr lang="de-AT" b="1" i="0" dirty="0">
              <a:solidFill>
                <a:srgbClr val="444444"/>
              </a:solidFill>
              <a:effectLst/>
              <a:latin typeface="Roboto" panose="02000000000000000000" pitchFamily="2" charset="0"/>
            </a:endParaRPr>
          </a:p>
          <a:p>
            <a:pPr algn="l">
              <a:buFont typeface="Arial" panose="020B0604020202020204" pitchFamily="34" charset="0"/>
              <a:buNone/>
            </a:pPr>
            <a:r>
              <a:rPr lang="de-AT" b="1" i="0" dirty="0">
                <a:solidFill>
                  <a:srgbClr val="000000"/>
                </a:solidFill>
                <a:effectLst/>
                <a:latin typeface="Verdana" panose="020B0604030504040204" pitchFamily="34" charset="0"/>
              </a:rPr>
              <a:t>2. Bundesgesetz über Maßnahmen zum Schutz der Nutzer auf Kommunikationsplattformen (Kommunikationsplattformen-Gesetz – </a:t>
            </a:r>
            <a:r>
              <a:rPr lang="de-AT" b="1" i="0" dirty="0" err="1">
                <a:solidFill>
                  <a:srgbClr val="000000"/>
                </a:solidFill>
                <a:effectLst/>
                <a:latin typeface="Verdana" panose="020B0604030504040204" pitchFamily="34" charset="0"/>
              </a:rPr>
              <a:t>KoPl</a:t>
            </a:r>
            <a:r>
              <a:rPr lang="de-AT" b="1" i="0" dirty="0">
                <a:solidFill>
                  <a:srgbClr val="000000"/>
                </a:solidFill>
                <a:effectLst/>
                <a:latin typeface="Verdana" panose="020B0604030504040204" pitchFamily="34" charset="0"/>
              </a:rPr>
              <a:t>-G):</a:t>
            </a:r>
            <a:r>
              <a:rPr lang="de-AT" b="1" i="0" dirty="0">
                <a:solidFill>
                  <a:srgbClr val="000000"/>
                </a:solidFill>
                <a:effectLst/>
                <a:latin typeface="Source Sans Pro" panose="020B0503030403020204" pitchFamily="34" charset="0"/>
              </a:rPr>
              <a:t>Einrichtung eines schnellen und transparenten Meldeverfahrens für den Umgang mit strafrechtswidrigen Inhalten</a:t>
            </a:r>
            <a:r>
              <a:rPr lang="de-AT" b="0" i="0" dirty="0">
                <a:solidFill>
                  <a:srgbClr val="000000"/>
                </a:solidFill>
                <a:effectLst/>
                <a:latin typeface="Source Sans Pro" panose="020B0503030403020204" pitchFamily="34" charset="0"/>
              </a:rPr>
              <a:t>;</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leichte Erreichbarkeit, es muss jederzeit die Meldemöglichkeit für Nutzer auf der Plattform gewährleistet werden;</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Prüfungspflicht bei konkreten Meldungen und mögliche Löschung von bestimmten strafrechtswidrigen Inhalten;</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Informationspflicht des Plattformbetreibers gegenüber den Nutzern;</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Bereitstellung einer Überprüfungsmöglichkeit bei Beschwerden wegen ungerechtfertigter oder nicht vollzogener Löschung;</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Pflicht zur Bestellung eines verantwortlichen Beauftragten;</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Sicherstellung der Erreichbarkeit und Erfüllung der Rechenschaftspflicht; </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Berichtspflicht der Plattformen über ihren Umgang mit Meldungen über strafrechtswidrige Inhalte; </a:t>
            </a:r>
          </a:p>
          <a:p>
            <a:pPr algn="l">
              <a:buFont typeface="Arial" panose="020B0604020202020204" pitchFamily="34" charset="0"/>
              <a:buChar char="•"/>
            </a:pPr>
            <a:r>
              <a:rPr lang="de-AT" b="0" i="0" dirty="0">
                <a:solidFill>
                  <a:srgbClr val="000000"/>
                </a:solidFill>
                <a:effectLst/>
                <a:latin typeface="Source Sans Pro" panose="020B0503030403020204" pitchFamily="34" charset="0"/>
              </a:rPr>
              <a:t>Sanktionierung bei Gesetzesverstößen.</a:t>
            </a:r>
          </a:p>
          <a:p>
            <a:endParaRPr lang="de-AT" b="0" i="0" dirty="0">
              <a:solidFill>
                <a:srgbClr val="000000"/>
              </a:solidFill>
              <a:effectLst/>
              <a:latin typeface="Verdana" panose="020B0604030504040204" pitchFamily="34" charset="0"/>
            </a:endParaRPr>
          </a:p>
          <a:p>
            <a:r>
              <a:rPr lang="de-AT" b="1" i="0" dirty="0">
                <a:solidFill>
                  <a:srgbClr val="000000"/>
                </a:solidFill>
                <a:effectLst/>
                <a:latin typeface="Times New Roman" panose="02020603050405020304" pitchFamily="18" charset="0"/>
              </a:rPr>
              <a:t>3. Hass-im-Netz-Bekämpfungs-Gesetz – </a:t>
            </a:r>
            <a:r>
              <a:rPr lang="de-AT" b="1" i="0" dirty="0" err="1">
                <a:solidFill>
                  <a:srgbClr val="000000"/>
                </a:solidFill>
                <a:effectLst/>
                <a:latin typeface="Times New Roman" panose="02020603050405020304" pitchFamily="18" charset="0"/>
              </a:rPr>
              <a:t>HiNBG</a:t>
            </a:r>
            <a:endParaRPr lang="de-AT" b="1" i="0" dirty="0">
              <a:solidFill>
                <a:srgbClr val="444444"/>
              </a:solidFill>
              <a:effectLst/>
              <a:latin typeface="Roboto" panose="02000000000000000000" pitchFamily="2" charset="0"/>
            </a:endParaRPr>
          </a:p>
          <a:p>
            <a:endParaRPr lang="de-AT" dirty="0"/>
          </a:p>
        </p:txBody>
      </p:sp>
      <p:sp>
        <p:nvSpPr>
          <p:cNvPr id="4" name="Foliennummernplatzhalter 3"/>
          <p:cNvSpPr>
            <a:spLocks noGrp="1"/>
          </p:cNvSpPr>
          <p:nvPr>
            <p:ph type="sldNum" sz="quarter" idx="10"/>
          </p:nvPr>
        </p:nvSpPr>
        <p:spPr/>
        <p:txBody>
          <a:bodyPr/>
          <a:lstStyle/>
          <a:p>
            <a:fld id="{A0D3468B-A016-43F4-A8B4-0B2AEB63417F}" type="slidenum">
              <a:rPr lang="de-AT" smtClean="0"/>
              <a:pPr/>
              <a:t>4</a:t>
            </a:fld>
            <a:endParaRPr lang="de-AT"/>
          </a:p>
        </p:txBody>
      </p:sp>
    </p:spTree>
    <p:extLst>
      <p:ext uri="{BB962C8B-B14F-4D97-AF65-F5344CB8AC3E}">
        <p14:creationId xmlns:p14="http://schemas.microsoft.com/office/powerpoint/2010/main" val="248134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pPr algn="l"/>
            <a:r>
              <a:rPr lang="de-AT" b="0" i="0" dirty="0">
                <a:solidFill>
                  <a:srgbClr val="444444"/>
                </a:solidFill>
                <a:effectLst/>
                <a:latin typeface="Times New Roman" panose="02020603050405020304" pitchFamily="18" charset="0"/>
              </a:rPr>
              <a:t>VERORDNUNG DES EUROPÄISCHEN PARLAMENTS UND DES RATES</a:t>
            </a:r>
          </a:p>
          <a:p>
            <a:pPr algn="l"/>
            <a:r>
              <a:rPr lang="de-AT" b="0" i="0" dirty="0">
                <a:solidFill>
                  <a:srgbClr val="444444"/>
                </a:solidFill>
                <a:effectLst/>
                <a:latin typeface="Times New Roman" panose="02020603050405020304" pitchFamily="18" charset="0"/>
              </a:rPr>
              <a:t>über einen Binnenmarkt für digitale Dienste (Gesetz über digitale Dienste) und zur Änderung der Richtlinie 2000/31/EG</a:t>
            </a:r>
          </a:p>
          <a:p>
            <a:endParaRPr lang="de-AT" dirty="0"/>
          </a:p>
        </p:txBody>
      </p:sp>
      <p:sp>
        <p:nvSpPr>
          <p:cNvPr id="4" name="Foliennummernplatzhalter 3"/>
          <p:cNvSpPr>
            <a:spLocks noGrp="1"/>
          </p:cNvSpPr>
          <p:nvPr>
            <p:ph type="sldNum" sz="quarter" idx="10"/>
          </p:nvPr>
        </p:nvSpPr>
        <p:spPr/>
        <p:txBody>
          <a:bodyPr/>
          <a:lstStyle/>
          <a:p>
            <a:fld id="{A0D3468B-A016-43F4-A8B4-0B2AEB63417F}" type="slidenum">
              <a:rPr lang="de-AT" smtClean="0"/>
              <a:pPr/>
              <a:t>5</a:t>
            </a:fld>
            <a:endParaRPr lang="de-AT"/>
          </a:p>
        </p:txBody>
      </p:sp>
    </p:spTree>
    <p:extLst>
      <p:ext uri="{BB962C8B-B14F-4D97-AF65-F5344CB8AC3E}">
        <p14:creationId xmlns:p14="http://schemas.microsoft.com/office/powerpoint/2010/main" val="216333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Werbung – warum und in welchem Ausmaß?</a:t>
            </a:r>
          </a:p>
        </p:txBody>
      </p:sp>
      <p:sp>
        <p:nvSpPr>
          <p:cNvPr id="4" name="Foliennummernplatzhalter 3"/>
          <p:cNvSpPr>
            <a:spLocks noGrp="1"/>
          </p:cNvSpPr>
          <p:nvPr>
            <p:ph type="sldNum" sz="quarter" idx="5"/>
          </p:nvPr>
        </p:nvSpPr>
        <p:spPr/>
        <p:txBody>
          <a:bodyPr/>
          <a:lstStyle/>
          <a:p>
            <a:fld id="{A0D3468B-A016-43F4-A8B4-0B2AEB63417F}" type="slidenum">
              <a:rPr lang="de-AT" smtClean="0"/>
              <a:pPr/>
              <a:t>6</a:t>
            </a:fld>
            <a:endParaRPr lang="de-AT"/>
          </a:p>
        </p:txBody>
      </p:sp>
    </p:spTree>
    <p:extLst>
      <p:ext uri="{BB962C8B-B14F-4D97-AF65-F5344CB8AC3E}">
        <p14:creationId xmlns:p14="http://schemas.microsoft.com/office/powerpoint/2010/main" val="363893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400"/>
              </a:lnSpc>
            </a:pPr>
            <a:r>
              <a:rPr lang="de-DE"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„Digital Services Act“, der für Vermittlungsdienste gelten soll, die für Nutzer mit Niederlassungsort oder Wohnsitz in der Union erbracht werden, ungeachtet des Orts der Niederlassung des Anbieters dieser Dienste (Art 1 Abs 3 DSA-V), ausdrücklich zu begrüßen.</a:t>
            </a:r>
          </a:p>
          <a:p>
            <a:pPr>
              <a:lnSpc>
                <a:spcPts val="1400"/>
              </a:lnSpc>
            </a:pPr>
            <a:r>
              <a:rPr lang="de-DE"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Vorgaben im öffentlichen Interesse zulässig und durchsetzbar sind</a:t>
            </a:r>
            <a:endParaRPr lang="de-AT" sz="18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A0D3468B-A016-43F4-A8B4-0B2AEB63417F}" type="slidenum">
              <a:rPr lang="de-AT" smtClean="0"/>
              <a:pPr/>
              <a:t>7</a:t>
            </a:fld>
            <a:endParaRPr lang="de-AT"/>
          </a:p>
        </p:txBody>
      </p:sp>
    </p:spTree>
    <p:extLst>
      <p:ext uri="{BB962C8B-B14F-4D97-AF65-F5344CB8AC3E}">
        <p14:creationId xmlns:p14="http://schemas.microsoft.com/office/powerpoint/2010/main" val="73826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Internal Market and Consumer Protection</a:t>
            </a:r>
          </a:p>
        </p:txBody>
      </p:sp>
      <p:sp>
        <p:nvSpPr>
          <p:cNvPr id="4" name="Foliennummernplatzhalter 3"/>
          <p:cNvSpPr>
            <a:spLocks noGrp="1"/>
          </p:cNvSpPr>
          <p:nvPr>
            <p:ph type="sldNum" sz="quarter" idx="5"/>
          </p:nvPr>
        </p:nvSpPr>
        <p:spPr/>
        <p:txBody>
          <a:bodyPr/>
          <a:lstStyle/>
          <a:p>
            <a:fld id="{A0D3468B-A016-43F4-A8B4-0B2AEB63417F}" type="slidenum">
              <a:rPr lang="de-AT" smtClean="0"/>
              <a:pPr/>
              <a:t>8</a:t>
            </a:fld>
            <a:endParaRPr lang="de-AT"/>
          </a:p>
        </p:txBody>
      </p:sp>
    </p:spTree>
    <p:extLst>
      <p:ext uri="{BB962C8B-B14F-4D97-AF65-F5344CB8AC3E}">
        <p14:creationId xmlns:p14="http://schemas.microsoft.com/office/powerpoint/2010/main" val="341814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Home-Office Umfrage Martina!</a:t>
            </a:r>
            <a:endParaRPr lang="de-AT" dirty="0"/>
          </a:p>
        </p:txBody>
      </p:sp>
      <p:sp>
        <p:nvSpPr>
          <p:cNvPr id="4" name="Foliennummernplatzhalter 3"/>
          <p:cNvSpPr>
            <a:spLocks noGrp="1"/>
          </p:cNvSpPr>
          <p:nvPr>
            <p:ph type="sldNum" sz="quarter" idx="10"/>
          </p:nvPr>
        </p:nvSpPr>
        <p:spPr/>
        <p:txBody>
          <a:bodyPr/>
          <a:lstStyle/>
          <a:p>
            <a:fld id="{A0D3468B-A016-43F4-A8B4-0B2AEB63417F}" type="slidenum">
              <a:rPr lang="de-AT" smtClean="0"/>
              <a:pPr/>
              <a:t>9</a:t>
            </a:fld>
            <a:endParaRPr lang="de-AT"/>
          </a:p>
        </p:txBody>
      </p:sp>
    </p:spTree>
    <p:extLst>
      <p:ext uri="{BB962C8B-B14F-4D97-AF65-F5344CB8AC3E}">
        <p14:creationId xmlns:p14="http://schemas.microsoft.com/office/powerpoint/2010/main" val="405400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hteck 1"/>
          <p:cNvSpPr/>
          <p:nvPr userDrawn="1"/>
        </p:nvSpPr>
        <p:spPr>
          <a:xfrm>
            <a:off x="0" y="0"/>
            <a:ext cx="12192000" cy="6858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err="1">
              <a:solidFill>
                <a:schemeClr val="tx1"/>
              </a:solidFill>
              <a:latin typeface="Verdana" pitchFamily="34" charset="0"/>
              <a:ea typeface="Verdana" pitchFamily="34" charset="0"/>
              <a:cs typeface="Verdana" pitchFamily="34" charset="0"/>
            </a:endParaRPr>
          </a:p>
        </p:txBody>
      </p:sp>
      <p:sp>
        <p:nvSpPr>
          <p:cNvPr id="27650" name="Rectangle 2"/>
          <p:cNvSpPr>
            <a:spLocks noGrp="1" noChangeArrowheads="1"/>
          </p:cNvSpPr>
          <p:nvPr>
            <p:ph type="ctrTitle" hasCustomPrompt="1"/>
          </p:nvPr>
        </p:nvSpPr>
        <p:spPr>
          <a:xfrm>
            <a:off x="814919" y="2133600"/>
            <a:ext cx="10278532" cy="1371600"/>
          </a:xfrm>
        </p:spPr>
        <p:txBody>
          <a:bodyPr>
            <a:normAutofit/>
          </a:bodyPr>
          <a:lstStyle>
            <a:lvl1pPr>
              <a:lnSpc>
                <a:spcPct val="100000"/>
              </a:lnSpc>
              <a:defRPr sz="3000"/>
            </a:lvl1pPr>
          </a:lstStyle>
          <a:p>
            <a:r>
              <a:rPr lang="de-AT" dirty="0"/>
              <a:t>Prototypische Headline</a:t>
            </a:r>
            <a:br>
              <a:rPr lang="de-AT" dirty="0"/>
            </a:br>
            <a:r>
              <a:rPr lang="de-AT" dirty="0"/>
              <a:t>für Deckblatt</a:t>
            </a:r>
          </a:p>
        </p:txBody>
      </p:sp>
      <p:sp>
        <p:nvSpPr>
          <p:cNvPr id="27651" name="Rectangle 3"/>
          <p:cNvSpPr>
            <a:spLocks noGrp="1" noChangeArrowheads="1"/>
          </p:cNvSpPr>
          <p:nvPr>
            <p:ph type="subTitle" idx="1" hasCustomPrompt="1"/>
          </p:nvPr>
        </p:nvSpPr>
        <p:spPr>
          <a:xfrm>
            <a:off x="814920" y="3729038"/>
            <a:ext cx="10306049" cy="1600200"/>
          </a:xfrm>
          <a:prstGeom prst="rect">
            <a:avLst/>
          </a:prstGeom>
        </p:spPr>
        <p:txBody>
          <a:bodyPr>
            <a:normAutofit/>
          </a:bodyPr>
          <a:lstStyle>
            <a:lvl1pPr marL="0" indent="0">
              <a:buFont typeface="Wingdings" pitchFamily="2" charset="2"/>
              <a:buNone/>
              <a:defRPr sz="1800"/>
            </a:lvl1pPr>
          </a:lstStyle>
          <a:p>
            <a:r>
              <a:rPr lang="de-AT" dirty="0"/>
              <a:t>Schriftzusatz in Kleinbuchstaben.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4346" y="6245225"/>
            <a:ext cx="1933180" cy="4762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e-DE"/>
              <a:t>Titelmasterformat durch Klicken bearbeiten</a:t>
            </a:r>
            <a:endParaRPr lang="de-AT" dirty="0"/>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Font typeface="Wingdings" pitchFamily="2" charset="2"/>
              <a:buNone/>
              <a:defRPr sz="1400"/>
            </a:lvl1pPr>
            <a:lvl2pPr marL="457200" indent="-187325">
              <a:buFont typeface="Wingdings" pitchFamily="2" charset="2"/>
              <a:buChar char="§"/>
              <a:defRPr sz="1200"/>
            </a:lvl2pPr>
            <a:lvl3pPr marL="914400" indent="-287338">
              <a:buFont typeface="Symbol" pitchFamily="18" charset="2"/>
              <a:buChar char="-"/>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fld id="{C6D2457E-9482-4127-9268-A9166FE27573}" type="slidenum">
              <a:rPr lang="de-AT"/>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755652" y="1484316"/>
            <a:ext cx="10668000" cy="45370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oliennummernplatzhalter 3"/>
          <p:cNvSpPr>
            <a:spLocks noGrp="1"/>
          </p:cNvSpPr>
          <p:nvPr>
            <p:ph type="sldNum" sz="quarter" idx="10"/>
          </p:nvPr>
        </p:nvSpPr>
        <p:spPr/>
        <p:txBody>
          <a:bodyPr/>
          <a:lstStyle>
            <a:lvl1pPr>
              <a:defRPr/>
            </a:lvl1pPr>
          </a:lstStyle>
          <a:p>
            <a:fld id="{CDFF4078-6B08-47DA-92A9-BF781C90A8A8}" type="slidenum">
              <a:rPr lang="de-AT"/>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65121" y="188915"/>
            <a:ext cx="2669116" cy="583247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755652" y="188915"/>
            <a:ext cx="7806267" cy="58324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oliennummernplatzhalter 3"/>
          <p:cNvSpPr>
            <a:spLocks noGrp="1"/>
          </p:cNvSpPr>
          <p:nvPr>
            <p:ph type="sldNum" sz="quarter" idx="10"/>
          </p:nvPr>
        </p:nvSpPr>
        <p:spPr/>
        <p:txBody>
          <a:bodyPr/>
          <a:lstStyle>
            <a:lvl1pPr>
              <a:defRPr/>
            </a:lvl1pPr>
          </a:lstStyle>
          <a:p>
            <a:fld id="{DD9FADD1-01BC-46F4-9AC1-D3A6B8446942}" type="slidenum">
              <a:rPr lang="de-AT"/>
              <a:pPr/>
              <a:t>‹Nr.›</a:t>
            </a:fld>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136909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296267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752038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17373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3660333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275400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45125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799" y="188916"/>
            <a:ext cx="9540001" cy="936625"/>
          </a:xfrm>
        </p:spPr>
        <p:txBody>
          <a:bodyPr/>
          <a:lstStyle>
            <a:lvl1pPr>
              <a:defRPr/>
            </a:lvl1pPr>
          </a:lstStyle>
          <a:p>
            <a:r>
              <a:rPr lang="de-DE" dirty="0"/>
              <a:t>Prototypische einzeilige Headline</a:t>
            </a:r>
            <a:endParaRPr lang="de-AT" dirty="0"/>
          </a:p>
        </p:txBody>
      </p:sp>
      <p:sp>
        <p:nvSpPr>
          <p:cNvPr id="3" name="Inhaltsplatzhalter 2"/>
          <p:cNvSpPr>
            <a:spLocks noGrp="1"/>
          </p:cNvSpPr>
          <p:nvPr>
            <p:ph idx="1" hasCustomPrompt="1"/>
          </p:nvPr>
        </p:nvSpPr>
        <p:spPr>
          <a:xfrm>
            <a:off x="838800" y="1484316"/>
            <a:ext cx="9540000" cy="4525200"/>
          </a:xfrm>
          <a:prstGeom prst="rect">
            <a:avLst/>
          </a:prstGeom>
        </p:spPr>
        <p:txBody>
          <a:bodyPr/>
          <a:lstStyle>
            <a:lvl1pPr>
              <a:defRPr/>
            </a:lvl1pPr>
            <a:lvl2pPr>
              <a:defRPr/>
            </a:lvl2pPr>
            <a:lvl3pPr>
              <a:defRPr/>
            </a:lvl3pPr>
          </a:lstStyle>
          <a:p>
            <a:pPr lvl="0"/>
            <a:r>
              <a:rPr lang="de-DE" dirty="0"/>
              <a:t>Sie lesen eben einen Blindtext beziehungsweise Musterworte, um die Optik besser sehen zu können.</a:t>
            </a:r>
          </a:p>
          <a:p>
            <a:pPr lvl="0"/>
            <a:r>
              <a:rPr lang="de-DE" dirty="0"/>
              <a:t>Der Text ist daher an sich redundant, aber Sie können nun die Abtrennungen besser sehen.</a:t>
            </a:r>
          </a:p>
          <a:p>
            <a:pPr lvl="1"/>
            <a:r>
              <a:rPr lang="de-DE" dirty="0"/>
              <a:t>Beispielsweise wäre die zweite Ebene jene, die jetzt</a:t>
            </a:r>
          </a:p>
          <a:p>
            <a:pPr lvl="1"/>
            <a:r>
              <a:rPr lang="de-DE" dirty="0"/>
              <a:t>folgt.</a:t>
            </a:r>
          </a:p>
          <a:p>
            <a:pPr lvl="2"/>
            <a:r>
              <a:rPr lang="de-DE" dirty="0"/>
              <a:t>Beispielsweise wäre die dritte Ebene jene, die jetzt</a:t>
            </a:r>
          </a:p>
          <a:p>
            <a:pPr lvl="2"/>
            <a:r>
              <a:rPr lang="de-DE" dirty="0"/>
              <a:t>folgt.</a:t>
            </a:r>
          </a:p>
        </p:txBody>
      </p:sp>
      <p:sp>
        <p:nvSpPr>
          <p:cNvPr id="4" name="Foliennummernplatzhalter 3"/>
          <p:cNvSpPr>
            <a:spLocks noGrp="1"/>
          </p:cNvSpPr>
          <p:nvPr>
            <p:ph type="sldNum" sz="quarter" idx="10"/>
          </p:nvPr>
        </p:nvSpPr>
        <p:spPr/>
        <p:txBody>
          <a:bodyPr/>
          <a:lstStyle>
            <a:lvl1pPr>
              <a:defRPr/>
            </a:lvl1pPr>
          </a:lstStyle>
          <a:p>
            <a:fld id="{01920E2B-FC99-4A38-BFFD-416A818AECB0}" type="slidenum">
              <a:rPr lang="de-AT"/>
              <a:pPr/>
              <a:t>‹Nr.›</a:t>
            </a:fld>
            <a:endParaRPr lang="de-A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3119313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199136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3727492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3BB5650-DCF9-4356-9D1A-504A85D7A066}" type="slidenum">
              <a:rPr lang="de-AT" smtClean="0"/>
              <a:t>‹Nr.›</a:t>
            </a:fld>
            <a:endParaRPr lang="de-AT"/>
          </a:p>
        </p:txBody>
      </p:sp>
    </p:spTree>
    <p:extLst>
      <p:ext uri="{BB962C8B-B14F-4D97-AF65-F5344CB8AC3E}">
        <p14:creationId xmlns:p14="http://schemas.microsoft.com/office/powerpoint/2010/main" val="24240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Lauf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88916"/>
            <a:ext cx="9540000" cy="936625"/>
          </a:xfrm>
        </p:spPr>
        <p:txBody>
          <a:bodyPr/>
          <a:lstStyle>
            <a:lvl1pPr>
              <a:defRPr/>
            </a:lvl1pPr>
          </a:lstStyle>
          <a:p>
            <a:r>
              <a:rPr lang="de-DE" dirty="0"/>
              <a:t>Prototypische zweizeilige Headline</a:t>
            </a:r>
            <a:br>
              <a:rPr lang="de-DE" dirty="0"/>
            </a:br>
            <a:r>
              <a:rPr lang="de-DE" dirty="0"/>
              <a:t>Prototypische Headline</a:t>
            </a:r>
            <a:endParaRPr lang="de-AT" dirty="0"/>
          </a:p>
        </p:txBody>
      </p:sp>
      <p:sp>
        <p:nvSpPr>
          <p:cNvPr id="3" name="Inhaltsplatzhalter 2"/>
          <p:cNvSpPr>
            <a:spLocks noGrp="1"/>
          </p:cNvSpPr>
          <p:nvPr>
            <p:ph idx="1" hasCustomPrompt="1"/>
          </p:nvPr>
        </p:nvSpPr>
        <p:spPr>
          <a:xfrm>
            <a:off x="838800" y="1484316"/>
            <a:ext cx="9540000" cy="4525200"/>
          </a:xfrm>
          <a:prstGeom prst="rect">
            <a:avLst/>
          </a:prstGeom>
        </p:spPr>
        <p:txBody>
          <a:bodyPr/>
          <a:lstStyle>
            <a:lvl1pPr marL="0" indent="0">
              <a:buFontTx/>
              <a:buNone/>
              <a:defRPr/>
            </a:lvl1pPr>
          </a:lstStyle>
          <a:p>
            <a:pPr>
              <a:buNone/>
            </a:pPr>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sed</a:t>
            </a:r>
            <a:r>
              <a:rPr lang="de-AT" dirty="0"/>
              <a:t> </a:t>
            </a:r>
            <a:r>
              <a:rPr lang="de-AT" dirty="0" err="1"/>
              <a:t>diam</a:t>
            </a:r>
            <a:r>
              <a:rPr lang="de-AT" dirty="0"/>
              <a:t> </a:t>
            </a:r>
            <a:r>
              <a:rPr lang="de-AT" dirty="0" err="1"/>
              <a:t>nonummy</a:t>
            </a:r>
            <a:r>
              <a:rPr lang="de-AT" dirty="0"/>
              <a:t> </a:t>
            </a:r>
            <a:r>
              <a:rPr lang="de-AT" dirty="0" err="1"/>
              <a:t>nibh</a:t>
            </a:r>
            <a:r>
              <a:rPr lang="de-AT" dirty="0"/>
              <a:t> </a:t>
            </a:r>
            <a:r>
              <a:rPr lang="de-AT" dirty="0" err="1"/>
              <a:t>euismod</a:t>
            </a:r>
            <a:r>
              <a:rPr lang="de-AT" dirty="0"/>
              <a:t> </a:t>
            </a:r>
            <a:r>
              <a:rPr lang="de-AT" dirty="0" err="1"/>
              <a:t>tincidunt</a:t>
            </a:r>
            <a:r>
              <a:rPr lang="de-AT" dirty="0"/>
              <a:t> </a:t>
            </a:r>
            <a:r>
              <a:rPr lang="de-AT" dirty="0" err="1"/>
              <a:t>ut</a:t>
            </a:r>
            <a:r>
              <a:rPr lang="de-AT" dirty="0"/>
              <a:t> </a:t>
            </a:r>
            <a:r>
              <a:rPr lang="de-AT" dirty="0" err="1"/>
              <a:t>laoreet</a:t>
            </a:r>
            <a:r>
              <a:rPr lang="de-AT" dirty="0"/>
              <a:t> </a:t>
            </a:r>
            <a:r>
              <a:rPr lang="de-AT" dirty="0" err="1"/>
              <a:t>dolore</a:t>
            </a:r>
            <a:r>
              <a:rPr lang="de-AT" dirty="0"/>
              <a:t> magna </a:t>
            </a:r>
            <a:r>
              <a:rPr lang="de-AT" dirty="0" err="1"/>
              <a:t>aliquam</a:t>
            </a:r>
            <a:r>
              <a:rPr lang="de-AT" dirty="0"/>
              <a:t> </a:t>
            </a:r>
            <a:r>
              <a:rPr lang="de-AT" dirty="0" err="1"/>
              <a:t>erat</a:t>
            </a:r>
            <a:r>
              <a:rPr lang="de-AT" dirty="0"/>
              <a:t> </a:t>
            </a:r>
            <a:r>
              <a:rPr lang="de-AT" dirty="0" err="1"/>
              <a:t>volutpat</a:t>
            </a:r>
            <a:r>
              <a:rPr lang="de-AT" dirty="0"/>
              <a:t>.</a:t>
            </a:r>
          </a:p>
          <a:p>
            <a:pPr>
              <a:buNone/>
            </a:pPr>
            <a:endParaRPr lang="de-AT" dirty="0"/>
          </a:p>
          <a:p>
            <a:pPr>
              <a:buNone/>
            </a:pPr>
            <a:r>
              <a:rPr lang="de-AT" dirty="0"/>
              <a:t>Duis </a:t>
            </a:r>
            <a:r>
              <a:rPr lang="de-AT" dirty="0" err="1"/>
              <a:t>autem</a:t>
            </a:r>
            <a:r>
              <a:rPr lang="de-AT" dirty="0"/>
              <a:t> </a:t>
            </a:r>
            <a:r>
              <a:rPr lang="de-AT" dirty="0" err="1"/>
              <a:t>vel</a:t>
            </a:r>
            <a:r>
              <a:rPr lang="de-AT" dirty="0"/>
              <a:t> </a:t>
            </a:r>
            <a:r>
              <a:rPr lang="de-AT" dirty="0" err="1"/>
              <a:t>eum</a:t>
            </a:r>
            <a:r>
              <a:rPr lang="de-AT" dirty="0"/>
              <a:t> </a:t>
            </a:r>
            <a:r>
              <a:rPr lang="de-AT" dirty="0" err="1"/>
              <a:t>iriure</a:t>
            </a:r>
            <a:r>
              <a:rPr lang="de-AT" dirty="0"/>
              <a:t> </a:t>
            </a:r>
            <a:r>
              <a:rPr lang="de-AT" dirty="0" err="1"/>
              <a:t>dolor</a:t>
            </a:r>
            <a:r>
              <a:rPr lang="de-AT" dirty="0"/>
              <a:t> in </a:t>
            </a:r>
            <a:r>
              <a:rPr lang="de-AT" dirty="0" err="1"/>
              <a:t>hendrerit</a:t>
            </a:r>
            <a:r>
              <a:rPr lang="de-AT" dirty="0"/>
              <a:t> in </a:t>
            </a:r>
            <a:r>
              <a:rPr lang="de-AT" dirty="0" err="1"/>
              <a:t>vulputate</a:t>
            </a:r>
            <a:r>
              <a:rPr lang="de-AT" dirty="0"/>
              <a:t> </a:t>
            </a:r>
            <a:r>
              <a:rPr lang="de-AT" dirty="0" err="1"/>
              <a:t>velit</a:t>
            </a:r>
            <a:r>
              <a:rPr lang="de-AT" dirty="0"/>
              <a:t> esse </a:t>
            </a:r>
            <a:r>
              <a:rPr lang="de-AT" dirty="0" err="1"/>
              <a:t>molestie</a:t>
            </a:r>
            <a:r>
              <a:rPr lang="de-AT" dirty="0"/>
              <a:t> </a:t>
            </a:r>
            <a:r>
              <a:rPr lang="de-AT" dirty="0" err="1"/>
              <a:t>consequat</a:t>
            </a:r>
            <a:r>
              <a:rPr lang="de-AT" dirty="0"/>
              <a:t>, </a:t>
            </a:r>
            <a:r>
              <a:rPr lang="de-AT" dirty="0" err="1"/>
              <a:t>vel</a:t>
            </a:r>
            <a:r>
              <a:rPr lang="de-AT" dirty="0"/>
              <a:t> </a:t>
            </a:r>
            <a:r>
              <a:rPr lang="de-AT" dirty="0" err="1"/>
              <a:t>illum</a:t>
            </a:r>
            <a:r>
              <a:rPr lang="de-AT" dirty="0"/>
              <a:t> </a:t>
            </a:r>
            <a:r>
              <a:rPr lang="de-AT" dirty="0" err="1"/>
              <a:t>dolore</a:t>
            </a:r>
            <a:r>
              <a:rPr lang="de-AT" dirty="0"/>
              <a:t> </a:t>
            </a:r>
            <a:r>
              <a:rPr lang="de-AT" dirty="0" err="1"/>
              <a:t>eu</a:t>
            </a:r>
            <a:r>
              <a:rPr lang="de-AT" dirty="0"/>
              <a:t> </a:t>
            </a:r>
            <a:r>
              <a:rPr lang="de-AT" dirty="0" err="1"/>
              <a:t>feugiat</a:t>
            </a:r>
            <a:r>
              <a:rPr lang="de-AT" dirty="0"/>
              <a:t> </a:t>
            </a:r>
            <a:r>
              <a:rPr lang="de-AT" dirty="0" err="1"/>
              <a:t>nulla</a:t>
            </a:r>
            <a:r>
              <a:rPr lang="de-AT" dirty="0"/>
              <a:t> </a:t>
            </a:r>
            <a:r>
              <a:rPr lang="de-AT" dirty="0" err="1"/>
              <a:t>facilisis</a:t>
            </a:r>
            <a:r>
              <a:rPr lang="de-AT" dirty="0"/>
              <a:t> </a:t>
            </a:r>
            <a:r>
              <a:rPr lang="de-AT" dirty="0" err="1"/>
              <a:t>at</a:t>
            </a:r>
            <a:r>
              <a:rPr lang="de-AT" dirty="0"/>
              <a:t> </a:t>
            </a:r>
            <a:r>
              <a:rPr lang="de-AT" dirty="0" err="1"/>
              <a:t>vero</a:t>
            </a:r>
            <a:r>
              <a:rPr lang="de-AT" dirty="0"/>
              <a:t> et </a:t>
            </a:r>
            <a:r>
              <a:rPr lang="de-AT" dirty="0" err="1"/>
              <a:t>accumsan</a:t>
            </a:r>
            <a:r>
              <a:rPr lang="de-AT" dirty="0"/>
              <a:t> et </a:t>
            </a:r>
            <a:r>
              <a:rPr lang="de-AT" dirty="0" err="1"/>
              <a:t>iusto</a:t>
            </a:r>
            <a:r>
              <a:rPr lang="de-AT" dirty="0"/>
              <a:t> </a:t>
            </a:r>
            <a:r>
              <a:rPr lang="de-AT" dirty="0" err="1"/>
              <a:t>odio</a:t>
            </a:r>
            <a:r>
              <a:rPr lang="de-AT" dirty="0"/>
              <a:t> </a:t>
            </a:r>
            <a:r>
              <a:rPr lang="de-AT" dirty="0" err="1"/>
              <a:t>dignissim</a:t>
            </a:r>
            <a:r>
              <a:rPr lang="de-AT" dirty="0"/>
              <a:t> </a:t>
            </a:r>
            <a:r>
              <a:rPr lang="de-AT" dirty="0" err="1"/>
              <a:t>qui</a:t>
            </a:r>
            <a:r>
              <a:rPr lang="de-AT" dirty="0"/>
              <a:t> </a:t>
            </a:r>
            <a:r>
              <a:rPr lang="de-AT" dirty="0" err="1"/>
              <a:t>blandit</a:t>
            </a:r>
            <a:r>
              <a:rPr lang="de-AT" dirty="0"/>
              <a:t> </a:t>
            </a:r>
            <a:r>
              <a:rPr lang="de-AT" dirty="0" err="1"/>
              <a:t>praesent</a:t>
            </a:r>
            <a:r>
              <a:rPr lang="de-AT" dirty="0"/>
              <a:t> </a:t>
            </a:r>
            <a:r>
              <a:rPr lang="de-AT" dirty="0" err="1"/>
              <a:t>luptatum</a:t>
            </a:r>
            <a:r>
              <a:rPr lang="de-AT" dirty="0"/>
              <a:t> </a:t>
            </a:r>
            <a:r>
              <a:rPr lang="de-AT" dirty="0" err="1"/>
              <a:t>zzril</a:t>
            </a:r>
            <a:r>
              <a:rPr lang="de-AT" dirty="0"/>
              <a:t> </a:t>
            </a:r>
            <a:r>
              <a:rPr lang="de-AT" dirty="0" err="1"/>
              <a:t>delenit</a:t>
            </a:r>
            <a:r>
              <a:rPr lang="de-AT" dirty="0"/>
              <a:t> </a:t>
            </a:r>
            <a:r>
              <a:rPr lang="de-AT" dirty="0" err="1"/>
              <a:t>augue</a:t>
            </a:r>
            <a:r>
              <a:rPr lang="de-AT" dirty="0"/>
              <a:t> </a:t>
            </a:r>
            <a:r>
              <a:rPr lang="de-AT" dirty="0" err="1"/>
              <a:t>duis</a:t>
            </a:r>
            <a:r>
              <a:rPr lang="de-AT" dirty="0"/>
              <a:t> </a:t>
            </a:r>
            <a:r>
              <a:rPr lang="de-AT" dirty="0" err="1"/>
              <a:t>dolore</a:t>
            </a:r>
            <a:r>
              <a:rPr lang="de-AT" dirty="0"/>
              <a:t> </a:t>
            </a:r>
            <a:r>
              <a:rPr lang="de-AT" dirty="0" err="1"/>
              <a:t>te</a:t>
            </a:r>
            <a:r>
              <a:rPr lang="de-AT" dirty="0"/>
              <a:t> </a:t>
            </a:r>
            <a:r>
              <a:rPr lang="de-AT" dirty="0" err="1"/>
              <a:t>feugait</a:t>
            </a:r>
            <a:r>
              <a:rPr lang="de-AT" dirty="0"/>
              <a:t> </a:t>
            </a:r>
            <a:r>
              <a:rPr lang="de-AT" dirty="0" err="1"/>
              <a:t>nulla</a:t>
            </a:r>
            <a:r>
              <a:rPr lang="de-AT" dirty="0"/>
              <a:t> </a:t>
            </a:r>
            <a:r>
              <a:rPr lang="de-AT" dirty="0" err="1"/>
              <a:t>facilisi</a:t>
            </a:r>
            <a:r>
              <a:rPr lang="de-AT" dirty="0"/>
              <a:t>.</a:t>
            </a:r>
            <a:endParaRPr lang="de-DE" dirty="0"/>
          </a:p>
        </p:txBody>
      </p:sp>
      <p:sp>
        <p:nvSpPr>
          <p:cNvPr id="4" name="Foliennummernplatzhalter 3"/>
          <p:cNvSpPr>
            <a:spLocks noGrp="1"/>
          </p:cNvSpPr>
          <p:nvPr>
            <p:ph type="sldNum" sz="quarter" idx="10"/>
          </p:nvPr>
        </p:nvSpPr>
        <p:spPr/>
        <p:txBody>
          <a:bodyPr/>
          <a:lstStyle>
            <a:lvl1pPr>
              <a:defRPr/>
            </a:lvl1pPr>
          </a:lstStyle>
          <a:p>
            <a:fld id="{01920E2B-FC99-4A38-BFFD-416A818AECB0}" type="slidenum">
              <a:rPr lang="de-AT"/>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39861" y="2673897"/>
            <a:ext cx="10363200" cy="1362075"/>
          </a:xfrm>
        </p:spPr>
        <p:txBody>
          <a:bodyPr anchor="t">
            <a:normAutofit/>
          </a:bodyPr>
          <a:lstStyle>
            <a:lvl1pPr algn="l">
              <a:defRPr sz="3400" b="0" cap="none" baseline="0"/>
            </a:lvl1pPr>
          </a:lstStyle>
          <a:p>
            <a:r>
              <a:rPr lang="de-DE"/>
              <a:t>Titelmasterformat durch Klicken bearbeiten</a:t>
            </a:r>
            <a:endParaRPr lang="de-AT" dirty="0"/>
          </a:p>
        </p:txBody>
      </p:sp>
      <p:sp>
        <p:nvSpPr>
          <p:cNvPr id="3" name="Textplatzhalter 2"/>
          <p:cNvSpPr>
            <a:spLocks noGrp="1"/>
          </p:cNvSpPr>
          <p:nvPr>
            <p:ph type="body" idx="1"/>
          </p:nvPr>
        </p:nvSpPr>
        <p:spPr>
          <a:xfrm>
            <a:off x="939860" y="4047539"/>
            <a:ext cx="10363200" cy="1500187"/>
          </a:xfrm>
          <a:prstGeom prst="rect">
            <a:avLst/>
          </a:prstGeom>
        </p:spPr>
        <p:txBody>
          <a:bodyPr anchor="b"/>
          <a:lstStyle>
            <a:lvl1pPr marL="0" indent="0">
              <a:buFont typeface="Wingdings" pitchFamily="2" charset="2"/>
              <a:buNone/>
              <a:defRPr sz="2000"/>
            </a:lvl1pPr>
            <a:lvl2pPr marL="627063" indent="-269875">
              <a:buFont typeface="Wingdings" pitchFamily="2" charset="2"/>
              <a:buChar char="§"/>
              <a:defRPr sz="1800"/>
            </a:lvl2pPr>
            <a:lvl3pPr marL="914400" indent="-287338">
              <a:buFont typeface="Symbol" pitchFamily="18" charset="2"/>
              <a:buChar char="-"/>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Foliennummernplatzhalter 3"/>
          <p:cNvSpPr>
            <a:spLocks noGrp="1"/>
          </p:cNvSpPr>
          <p:nvPr>
            <p:ph type="sldNum" sz="quarter" idx="10"/>
          </p:nvPr>
        </p:nvSpPr>
        <p:spPr/>
        <p:txBody>
          <a:bodyPr/>
          <a:lstStyle>
            <a:lvl1pPr>
              <a:defRPr/>
            </a:lvl1pPr>
          </a:lstStyle>
          <a:p>
            <a:fld id="{6C31F813-4BA3-4827-8E55-372EE6655F87}" type="slidenum">
              <a:rPr lang="de-AT"/>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5653" y="188916"/>
            <a:ext cx="10678579" cy="936625"/>
          </a:xfrm>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755653" y="1484316"/>
            <a:ext cx="5232400" cy="4537075"/>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191253" y="1484316"/>
            <a:ext cx="5232400" cy="4537075"/>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Foliennummernplatzhalter 4"/>
          <p:cNvSpPr>
            <a:spLocks noGrp="1"/>
          </p:cNvSpPr>
          <p:nvPr>
            <p:ph type="sldNum" sz="quarter" idx="10"/>
          </p:nvPr>
        </p:nvSpPr>
        <p:spPr/>
        <p:txBody>
          <a:bodyPr/>
          <a:lstStyle>
            <a:lvl1pPr>
              <a:defRPr/>
            </a:lvl1pPr>
          </a:lstStyle>
          <a:p>
            <a:fld id="{A255C770-9D76-44A7-B3EB-A40A89005603}" type="slidenum">
              <a:rPr lang="de-AT"/>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881062"/>
          </a:xfrm>
        </p:spPr>
        <p:txBody>
          <a:bodyPr/>
          <a:lstStyle>
            <a:lvl1pPr>
              <a:defRPr/>
            </a:lvl1pPr>
          </a:lstStyle>
          <a:p>
            <a:r>
              <a:rPr lang="de-DE"/>
              <a:t>Titelmasterformat durch Klicken bearbeiten</a:t>
            </a:r>
            <a:endParaRPr lang="de-AT" dirty="0"/>
          </a:p>
        </p:txBody>
      </p:sp>
      <p:sp>
        <p:nvSpPr>
          <p:cNvPr id="3" name="Textplatzhalter 2"/>
          <p:cNvSpPr>
            <a:spLocks noGrp="1"/>
          </p:cNvSpPr>
          <p:nvPr>
            <p:ph type="body" idx="1"/>
          </p:nvPr>
        </p:nvSpPr>
        <p:spPr>
          <a:xfrm>
            <a:off x="609602" y="1435102"/>
            <a:ext cx="5386917" cy="739775"/>
          </a:xfrm>
          <a:prstGeom prst="rect">
            <a:avLst/>
          </a:prstGeo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09602" y="2174875"/>
            <a:ext cx="5386917" cy="3951288"/>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193369" y="1435102"/>
            <a:ext cx="5389032" cy="739775"/>
          </a:xfrm>
          <a:prstGeom prst="rect">
            <a:avLst/>
          </a:prstGeo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93369" y="2174875"/>
            <a:ext cx="5389032" cy="3951288"/>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Foliennummernplatzhalter 6"/>
          <p:cNvSpPr>
            <a:spLocks noGrp="1"/>
          </p:cNvSpPr>
          <p:nvPr>
            <p:ph type="sldNum" sz="quarter" idx="10"/>
          </p:nvPr>
        </p:nvSpPr>
        <p:spPr/>
        <p:txBody>
          <a:bodyPr/>
          <a:lstStyle>
            <a:lvl1pPr>
              <a:defRPr/>
            </a:lvl1pPr>
          </a:lstStyle>
          <a:p>
            <a:fld id="{7141CF51-9DD8-44D8-9FC2-E537D07F8618}" type="slidenum">
              <a:rPr lang="de-AT"/>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oliennummernplatzhalter 2"/>
          <p:cNvSpPr>
            <a:spLocks noGrp="1"/>
          </p:cNvSpPr>
          <p:nvPr>
            <p:ph type="sldNum" sz="quarter" idx="10"/>
          </p:nvPr>
        </p:nvSpPr>
        <p:spPr/>
        <p:txBody>
          <a:bodyPr/>
          <a:lstStyle>
            <a:lvl1pPr>
              <a:defRPr/>
            </a:lvl1pPr>
          </a:lstStyle>
          <a:p>
            <a:fld id="{ACDA101C-1C77-4D48-BD39-A39536584314}" type="slidenum">
              <a:rPr lang="de-AT"/>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ABAC9611-BD30-46E2-A07B-CD5A3A7C3066}" type="slidenum">
              <a:rPr lang="de-AT"/>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lstStyle>
            <a:lvl1pPr algn="l">
              <a:defRPr sz="3000" b="0">
                <a:latin typeface="+mj-lt"/>
              </a:defRPr>
            </a:lvl1pPr>
          </a:lstStyle>
          <a:p>
            <a:r>
              <a:rPr lang="de-DE"/>
              <a:t>Titelmasterformat durch Klicken bearbeiten</a:t>
            </a:r>
            <a:endParaRPr lang="de-AT" dirty="0"/>
          </a:p>
        </p:txBody>
      </p:sp>
      <p:sp>
        <p:nvSpPr>
          <p:cNvPr id="3" name="Inhaltsplatzhalter 2"/>
          <p:cNvSpPr>
            <a:spLocks noGrp="1"/>
          </p:cNvSpPr>
          <p:nvPr>
            <p:ph idx="1"/>
          </p:nvPr>
        </p:nvSpPr>
        <p:spPr>
          <a:xfrm>
            <a:off x="4766734" y="273053"/>
            <a:ext cx="6815668" cy="5853113"/>
          </a:xfrm>
          <a:prstGeom prst="rect">
            <a:avLst/>
          </a:prstGeom>
        </p:spPr>
        <p:txBody>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Textplatzhalter 3"/>
          <p:cNvSpPr>
            <a:spLocks noGrp="1"/>
          </p:cNvSpPr>
          <p:nvPr>
            <p:ph type="body" sz="half" idx="2"/>
          </p:nvPr>
        </p:nvSpPr>
        <p:spPr>
          <a:xfrm>
            <a:off x="609602" y="1435103"/>
            <a:ext cx="4011084" cy="4691063"/>
          </a:xfrm>
          <a:prstGeom prst="rect">
            <a:avLst/>
          </a:prstGeom>
        </p:spPr>
        <p:txBody>
          <a:bodyPr/>
          <a:lstStyle>
            <a:lvl1pPr marL="0" indent="0">
              <a:buFont typeface="Wingdings" pitchFamily="2" charset="2"/>
              <a:buNone/>
              <a:defRPr sz="1400"/>
            </a:lvl1pPr>
            <a:lvl2pPr marL="539750" indent="-269875">
              <a:buFont typeface="Wingdings" pitchFamily="2" charset="2"/>
              <a:buChar char="§"/>
              <a:defRPr sz="1200"/>
            </a:lvl2pPr>
            <a:lvl3pPr marL="914400" indent="-374650">
              <a:buFont typeface="Symbol" pitchFamily="18" charset="2"/>
              <a:buChar char="-"/>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fld id="{CEA5547C-C2D5-4D2D-84FE-5CA36B8B2314}" type="slidenum">
              <a:rPr lang="de-AT"/>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838800" y="188916"/>
            <a:ext cx="95400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lvl="0"/>
            <a:r>
              <a:rPr lang="de-AT" dirty="0"/>
              <a:t>Titelmasterformat durch Klicken bearbeiten</a:t>
            </a:r>
          </a:p>
        </p:txBody>
      </p:sp>
      <p:sp>
        <p:nvSpPr>
          <p:cNvPr id="26632" name="Rectangle 8"/>
          <p:cNvSpPr>
            <a:spLocks noGrp="1" noChangeArrowheads="1"/>
          </p:cNvSpPr>
          <p:nvPr>
            <p:ph type="sldNum" sz="quarter" idx="4"/>
          </p:nvPr>
        </p:nvSpPr>
        <p:spPr bwMode="auto">
          <a:xfrm>
            <a:off x="838801" y="6245225"/>
            <a:ext cx="469256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800">
                <a:solidFill>
                  <a:schemeClr val="bg1">
                    <a:lumMod val="50000"/>
                  </a:schemeClr>
                </a:solidFill>
                <a:latin typeface="+mn-lt"/>
              </a:defRPr>
            </a:lvl1pPr>
          </a:lstStyle>
          <a:p>
            <a:fld id="{53411996-E14A-4808-B0AE-FE4357D1C128}" type="slidenum">
              <a:rPr lang="de-AT" smtClean="0"/>
              <a:pPr/>
              <a:t>‹Nr.›</a:t>
            </a:fld>
            <a:endParaRPr lang="de-AT" dirty="0"/>
          </a:p>
        </p:txBody>
      </p:sp>
      <p:sp>
        <p:nvSpPr>
          <p:cNvPr id="9" name="Textplatzhalter 8"/>
          <p:cNvSpPr>
            <a:spLocks noGrp="1"/>
          </p:cNvSpPr>
          <p:nvPr>
            <p:ph type="body" idx="1"/>
          </p:nvPr>
        </p:nvSpPr>
        <p:spPr>
          <a:xfrm>
            <a:off x="838800" y="1483200"/>
            <a:ext cx="9540000" cy="466614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3" name="Grafik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14346" y="6245225"/>
            <a:ext cx="1933180" cy="476250"/>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8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rtl="0" eaLnBrk="1" fontAlgn="base" hangingPunct="1">
        <a:lnSpc>
          <a:spcPct val="80000"/>
        </a:lnSpc>
        <a:spcBef>
          <a:spcPct val="0"/>
        </a:spcBef>
        <a:spcAft>
          <a:spcPct val="0"/>
        </a:spcAft>
        <a:defRPr sz="2800" b="1">
          <a:solidFill>
            <a:schemeClr val="bg2">
              <a:lumMod val="50000"/>
            </a:schemeClr>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34" charset="0"/>
        </a:defRPr>
      </a:lvl2pPr>
      <a:lvl3pPr algn="l" rtl="0" eaLnBrk="1" fontAlgn="base" hangingPunct="1">
        <a:lnSpc>
          <a:spcPct val="80000"/>
        </a:lnSpc>
        <a:spcBef>
          <a:spcPct val="0"/>
        </a:spcBef>
        <a:spcAft>
          <a:spcPct val="0"/>
        </a:spcAft>
        <a:defRPr sz="3000">
          <a:solidFill>
            <a:srgbClr val="4C5D68"/>
          </a:solidFill>
          <a:latin typeface="Trebuchet MS" pitchFamily="34" charset="0"/>
        </a:defRPr>
      </a:lvl3pPr>
      <a:lvl4pPr algn="l" rtl="0" eaLnBrk="1" fontAlgn="base" hangingPunct="1">
        <a:lnSpc>
          <a:spcPct val="80000"/>
        </a:lnSpc>
        <a:spcBef>
          <a:spcPct val="0"/>
        </a:spcBef>
        <a:spcAft>
          <a:spcPct val="0"/>
        </a:spcAft>
        <a:defRPr sz="3000">
          <a:solidFill>
            <a:srgbClr val="4C5D68"/>
          </a:solidFill>
          <a:latin typeface="Trebuchet MS" pitchFamily="34" charset="0"/>
        </a:defRPr>
      </a:lvl4pPr>
      <a:lvl5pPr algn="l" rtl="0" eaLnBrk="1" fontAlgn="base" hangingPunct="1">
        <a:lnSpc>
          <a:spcPct val="80000"/>
        </a:lnSpc>
        <a:spcBef>
          <a:spcPct val="0"/>
        </a:spcBef>
        <a:spcAft>
          <a:spcPct val="0"/>
        </a:spcAft>
        <a:defRPr sz="3000">
          <a:solidFill>
            <a:srgbClr val="4C5D68"/>
          </a:solidFill>
          <a:latin typeface="Trebuchet MS" pitchFamily="34" charset="0"/>
        </a:defRPr>
      </a:lvl5pPr>
      <a:lvl6pPr marL="457200" algn="l" rtl="0" eaLnBrk="1" fontAlgn="base" hangingPunct="1">
        <a:lnSpc>
          <a:spcPct val="80000"/>
        </a:lnSpc>
        <a:spcBef>
          <a:spcPct val="0"/>
        </a:spcBef>
        <a:spcAft>
          <a:spcPct val="0"/>
        </a:spcAft>
        <a:defRPr sz="3000">
          <a:solidFill>
            <a:srgbClr val="4C5D68"/>
          </a:solidFill>
          <a:latin typeface="Trebuchet MS" pitchFamily="34" charset="0"/>
        </a:defRPr>
      </a:lvl6pPr>
      <a:lvl7pPr marL="914400" algn="l" rtl="0" eaLnBrk="1" fontAlgn="base" hangingPunct="1">
        <a:lnSpc>
          <a:spcPct val="80000"/>
        </a:lnSpc>
        <a:spcBef>
          <a:spcPct val="0"/>
        </a:spcBef>
        <a:spcAft>
          <a:spcPct val="0"/>
        </a:spcAft>
        <a:defRPr sz="3000">
          <a:solidFill>
            <a:srgbClr val="4C5D68"/>
          </a:solidFill>
          <a:latin typeface="Trebuchet MS" pitchFamily="34" charset="0"/>
        </a:defRPr>
      </a:lvl7pPr>
      <a:lvl8pPr marL="1371600" algn="l" rtl="0" eaLnBrk="1" fontAlgn="base" hangingPunct="1">
        <a:lnSpc>
          <a:spcPct val="80000"/>
        </a:lnSpc>
        <a:spcBef>
          <a:spcPct val="0"/>
        </a:spcBef>
        <a:spcAft>
          <a:spcPct val="0"/>
        </a:spcAft>
        <a:defRPr sz="3000">
          <a:solidFill>
            <a:srgbClr val="4C5D68"/>
          </a:solidFill>
          <a:latin typeface="Trebuchet MS" pitchFamily="34" charset="0"/>
        </a:defRPr>
      </a:lvl8pPr>
      <a:lvl9pPr marL="1828800" algn="l" rtl="0" eaLnBrk="1" fontAlgn="base" hangingPunct="1">
        <a:lnSpc>
          <a:spcPct val="80000"/>
        </a:lnSpc>
        <a:spcBef>
          <a:spcPct val="0"/>
        </a:spcBef>
        <a:spcAft>
          <a:spcPct val="0"/>
        </a:spcAft>
        <a:defRPr sz="3000">
          <a:solidFill>
            <a:srgbClr val="4C5D68"/>
          </a:solidFill>
          <a:latin typeface="Trebuchet MS" pitchFamily="34" charset="0"/>
        </a:defRPr>
      </a:lvl9pPr>
    </p:titleStyle>
    <p:bodyStyle>
      <a:lvl1pPr marL="469900" indent="-469900" algn="l" rtl="0" eaLnBrk="1" fontAlgn="base" hangingPunct="1">
        <a:spcBef>
          <a:spcPct val="20000"/>
        </a:spcBef>
        <a:spcAft>
          <a:spcPct val="0"/>
        </a:spcAft>
        <a:buClr>
          <a:srgbClr val="ED1C24"/>
        </a:buClr>
        <a:buFont typeface="Arial" panose="020B0604020202020204" pitchFamily="34" charset="0"/>
        <a:buChar char="•"/>
        <a:defRPr sz="2200">
          <a:solidFill>
            <a:schemeClr val="tx1"/>
          </a:solidFill>
          <a:latin typeface="+mn-lt"/>
          <a:ea typeface="+mn-ea"/>
          <a:cs typeface="+mn-cs"/>
        </a:defRPr>
      </a:lvl1pPr>
      <a:lvl2pPr marL="908050" indent="-436563" algn="l" rtl="0" eaLnBrk="1" fontAlgn="base" hangingPunct="1">
        <a:spcBef>
          <a:spcPct val="20000"/>
        </a:spcBef>
        <a:spcAft>
          <a:spcPct val="0"/>
        </a:spcAft>
        <a:buClr>
          <a:schemeClr val="tx1"/>
        </a:buClr>
        <a:buFont typeface="Symbol" panose="05050102010706020507" pitchFamily="18" charset="2"/>
        <a:buChar char="-"/>
        <a:defRPr sz="2000">
          <a:solidFill>
            <a:schemeClr val="tx1"/>
          </a:solidFill>
          <a:latin typeface="+mn-lt"/>
        </a:defRPr>
      </a:lvl2pPr>
      <a:lvl3pPr marL="1304925" indent="-395288" algn="l" rtl="0" eaLnBrk="1" fontAlgn="base" hangingPunct="1">
        <a:spcBef>
          <a:spcPct val="20000"/>
        </a:spcBef>
        <a:spcAft>
          <a:spcPct val="0"/>
        </a:spcAft>
        <a:buClr>
          <a:schemeClr val="bg2">
            <a:lumMod val="50000"/>
          </a:schemeClr>
        </a:buClr>
        <a:buFont typeface="Symbol" pitchFamily="18" charset="2"/>
        <a:buChar char="-"/>
        <a:defRPr sz="1800">
          <a:solidFill>
            <a:schemeClr val="tx1"/>
          </a:solidFill>
          <a:latin typeface="+mn-lt"/>
        </a:defRPr>
      </a:lvl3pPr>
      <a:lvl4pPr marL="1693863" indent="-387350" algn="l" rtl="0" eaLnBrk="1" fontAlgn="base" hangingPunct="1">
        <a:spcBef>
          <a:spcPct val="20000"/>
        </a:spcBef>
        <a:spcAft>
          <a:spcPct val="0"/>
        </a:spcAft>
        <a:buClr>
          <a:schemeClr val="bg2">
            <a:lumMod val="50000"/>
          </a:schemeClr>
        </a:buClr>
        <a:buFont typeface="Symbol" pitchFamily="18" charset="2"/>
        <a:buChar char="-"/>
        <a:defRPr sz="1800">
          <a:solidFill>
            <a:schemeClr val="tx1"/>
          </a:solidFill>
          <a:latin typeface="+mn-lt"/>
        </a:defRPr>
      </a:lvl4pPr>
      <a:lvl5pPr marL="2093913" indent="-398463" algn="l" rtl="0" eaLnBrk="1" fontAlgn="base" hangingPunct="1">
        <a:spcBef>
          <a:spcPct val="25000"/>
        </a:spcBef>
        <a:spcAft>
          <a:spcPct val="0"/>
        </a:spcAft>
        <a:buClr>
          <a:schemeClr val="bg2">
            <a:lumMod val="50000"/>
          </a:schemeClr>
        </a:buClr>
        <a:buFont typeface="Symbol" pitchFamily="18" charset="2"/>
        <a:buChar char="-"/>
        <a:defRPr sz="18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5650-DCF9-4356-9D1A-504A85D7A066}" type="slidenum">
              <a:rPr lang="de-AT" smtClean="0"/>
              <a:t>‹Nr.›</a:t>
            </a:fld>
            <a:endParaRPr lang="de-AT"/>
          </a:p>
        </p:txBody>
      </p:sp>
    </p:spTree>
    <p:extLst>
      <p:ext uri="{BB962C8B-B14F-4D97-AF65-F5344CB8AC3E}">
        <p14:creationId xmlns:p14="http://schemas.microsoft.com/office/powerpoint/2010/main" val="1602048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js.nrw.de/wp-content/uploads/2016/06/160617_HateSpeech_WEB2.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hyperlink" Target="mailto:ursula.illibauer@wko.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it-safe.at/" TargetMode="External"/><Relationship Id="rId4" Type="http://schemas.openxmlformats.org/officeDocument/2006/relationships/hyperlink" Target="http://www.wko.at/ic%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80755" y="1556585"/>
            <a:ext cx="8530937" cy="3067370"/>
          </a:xfrm>
          <a:solidFill>
            <a:schemeClr val="bg1"/>
          </a:solidFill>
        </p:spPr>
        <p:txBody>
          <a:bodyPr>
            <a:normAutofit fontScale="55000" lnSpcReduction="20000"/>
          </a:bodyPr>
          <a:lstStyle/>
          <a:p>
            <a:pPr marL="0" indent="0" algn="ctr">
              <a:buNone/>
            </a:pPr>
            <a:endParaRPr lang="de-AT" b="1" dirty="0"/>
          </a:p>
          <a:p>
            <a:pPr marL="0" indent="0" algn="ctr">
              <a:buNone/>
            </a:pPr>
            <a:endParaRPr lang="de-AT" b="1" dirty="0"/>
          </a:p>
          <a:p>
            <a:pPr marL="0" indent="0" algn="ctr">
              <a:buNone/>
            </a:pPr>
            <a:endParaRPr lang="de-AT" b="1" dirty="0"/>
          </a:p>
          <a:p>
            <a:pPr marL="0" indent="0" algn="ctr">
              <a:buNone/>
            </a:pPr>
            <a:r>
              <a:rPr lang="de-AT" sz="6000" b="1" dirty="0" err="1">
                <a:solidFill>
                  <a:srgbClr val="FF0000"/>
                </a:solidFill>
              </a:rPr>
              <a:t>Hate</a:t>
            </a:r>
            <a:r>
              <a:rPr lang="de-AT" sz="6000" b="1" dirty="0">
                <a:solidFill>
                  <a:srgbClr val="FF0000"/>
                </a:solidFill>
              </a:rPr>
              <a:t> Speech und </a:t>
            </a:r>
          </a:p>
          <a:p>
            <a:pPr marL="0" indent="0" algn="ctr">
              <a:buNone/>
            </a:pPr>
            <a:r>
              <a:rPr lang="de-AT" sz="6000" b="1" dirty="0">
                <a:solidFill>
                  <a:srgbClr val="FF0000"/>
                </a:solidFill>
              </a:rPr>
              <a:t>Deep Fakes </a:t>
            </a:r>
          </a:p>
          <a:p>
            <a:pPr marL="0" indent="0" algn="ctr">
              <a:buNone/>
            </a:pPr>
            <a:endParaRPr lang="de-AT" sz="6000" b="1" dirty="0"/>
          </a:p>
          <a:p>
            <a:pPr marL="0" indent="0" algn="ctr">
              <a:buNone/>
            </a:pPr>
            <a:r>
              <a:rPr lang="de-AT" sz="6000" b="1" dirty="0"/>
              <a:t>Der Digital Service Act und seine Folgen</a:t>
            </a:r>
            <a:endParaRPr lang="de-AT" sz="1600" b="1" dirty="0"/>
          </a:p>
        </p:txBody>
      </p:sp>
    </p:spTree>
    <p:extLst>
      <p:ext uri="{BB962C8B-B14F-4D97-AF65-F5344CB8AC3E}">
        <p14:creationId xmlns:p14="http://schemas.microsoft.com/office/powerpoint/2010/main" val="223423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9297" y="438048"/>
            <a:ext cx="9540001" cy="936625"/>
          </a:xfrm>
        </p:spPr>
        <p:txBody>
          <a:bodyPr>
            <a:normAutofit/>
          </a:bodyPr>
          <a:lstStyle/>
          <a:p>
            <a:r>
              <a:rPr lang="de-AT" sz="3600" dirty="0"/>
              <a:t>Das Problem</a:t>
            </a:r>
            <a:endParaRPr lang="de-AT" sz="3200" dirty="0"/>
          </a:p>
        </p:txBody>
      </p:sp>
      <p:pic>
        <p:nvPicPr>
          <p:cNvPr id="4" name="Grafik 3">
            <a:extLst>
              <a:ext uri="{FF2B5EF4-FFF2-40B4-BE49-F238E27FC236}">
                <a16:creationId xmlns:a16="http://schemas.microsoft.com/office/drawing/2014/main" id="{5436233B-0CFA-4075-8AEA-9FD49F59AD13}"/>
              </a:ext>
            </a:extLst>
          </p:cNvPr>
          <p:cNvPicPr>
            <a:picLocks noChangeAspect="1"/>
          </p:cNvPicPr>
          <p:nvPr/>
        </p:nvPicPr>
        <p:blipFill>
          <a:blip r:embed="rId3"/>
          <a:stretch>
            <a:fillRect/>
          </a:stretch>
        </p:blipFill>
        <p:spPr>
          <a:xfrm>
            <a:off x="2718032" y="1713931"/>
            <a:ext cx="6136372" cy="3934375"/>
          </a:xfrm>
          <a:prstGeom prst="rect">
            <a:avLst/>
          </a:prstGeom>
        </p:spPr>
      </p:pic>
      <p:sp>
        <p:nvSpPr>
          <p:cNvPr id="5" name="Textfeld 4">
            <a:extLst>
              <a:ext uri="{FF2B5EF4-FFF2-40B4-BE49-F238E27FC236}">
                <a16:creationId xmlns:a16="http://schemas.microsoft.com/office/drawing/2014/main" id="{74D7C134-6F02-4458-9104-27FC52645C61}"/>
              </a:ext>
            </a:extLst>
          </p:cNvPr>
          <p:cNvSpPr txBox="1"/>
          <p:nvPr/>
        </p:nvSpPr>
        <p:spPr>
          <a:xfrm>
            <a:off x="6096000" y="5756731"/>
            <a:ext cx="3858937" cy="461665"/>
          </a:xfrm>
          <a:prstGeom prst="rect">
            <a:avLst/>
          </a:prstGeom>
          <a:noFill/>
        </p:spPr>
        <p:txBody>
          <a:bodyPr wrap="square" rtlCol="0">
            <a:spAutoFit/>
          </a:bodyPr>
          <a:lstStyle/>
          <a:p>
            <a:r>
              <a:rPr lang="de-AT" sz="800" dirty="0">
                <a:latin typeface="Trebuchet MS" pitchFamily="34" charset="0"/>
              </a:rPr>
              <a:t>© </a:t>
            </a:r>
            <a:r>
              <a:rPr lang="de-AT" sz="800" b="0" i="0" dirty="0" err="1">
                <a:solidFill>
                  <a:srgbClr val="363636"/>
                </a:solidFill>
                <a:effectLst/>
                <a:latin typeface="Roboto" panose="02000000000000000000" pitchFamily="2" charset="0"/>
              </a:rPr>
              <a:t>Hate</a:t>
            </a:r>
            <a:r>
              <a:rPr lang="de-AT" sz="800" b="0" i="0" dirty="0">
                <a:solidFill>
                  <a:srgbClr val="363636"/>
                </a:solidFill>
                <a:effectLst/>
                <a:latin typeface="Roboto" panose="02000000000000000000" pitchFamily="2" charset="0"/>
              </a:rPr>
              <a:t>-Speech-Mustern aus der Broschüre </a:t>
            </a:r>
            <a:r>
              <a:rPr lang="de-AT" sz="800" b="0" i="0" u="none" strike="noStrike" dirty="0">
                <a:solidFill>
                  <a:srgbClr val="000000"/>
                </a:solidFill>
                <a:effectLst/>
                <a:latin typeface="Roboto" panose="02000000000000000000" pitchFamily="2" charset="0"/>
                <a:hlinkClick r:id="rId4"/>
              </a:rPr>
              <a:t>"</a:t>
            </a:r>
            <a:r>
              <a:rPr lang="de-AT" sz="800" b="0" i="0" u="none" strike="noStrike" dirty="0" err="1">
                <a:solidFill>
                  <a:srgbClr val="000000"/>
                </a:solidFill>
                <a:effectLst/>
                <a:latin typeface="Roboto" panose="02000000000000000000" pitchFamily="2" charset="0"/>
                <a:hlinkClick r:id="rId4"/>
              </a:rPr>
              <a:t>Hate</a:t>
            </a:r>
            <a:r>
              <a:rPr lang="de-AT" sz="800" b="0" i="0" u="none" strike="noStrike" dirty="0">
                <a:solidFill>
                  <a:srgbClr val="000000"/>
                </a:solidFill>
                <a:effectLst/>
                <a:latin typeface="Roboto" panose="02000000000000000000" pitchFamily="2" charset="0"/>
                <a:hlinkClick r:id="rId4"/>
              </a:rPr>
              <a:t> Speech - Hass im Netz"</a:t>
            </a:r>
            <a:r>
              <a:rPr lang="de-AT" sz="800" b="0" i="0" dirty="0">
                <a:solidFill>
                  <a:srgbClr val="363636"/>
                </a:solidFill>
                <a:effectLst/>
                <a:latin typeface="Roboto" panose="02000000000000000000" pitchFamily="2" charset="0"/>
              </a:rPr>
              <a:t> von der Landesanstalt für Medien NRW (</a:t>
            </a:r>
            <a:r>
              <a:rPr lang="de-AT" sz="800" b="0" i="0" dirty="0" err="1">
                <a:solidFill>
                  <a:srgbClr val="363636"/>
                </a:solidFill>
                <a:effectLst/>
                <a:latin typeface="Roboto" panose="02000000000000000000" pitchFamily="2" charset="0"/>
              </a:rPr>
              <a:t>lfm</a:t>
            </a:r>
            <a:r>
              <a:rPr lang="de-AT" sz="800" b="0" i="0" dirty="0">
                <a:solidFill>
                  <a:srgbClr val="363636"/>
                </a:solidFill>
                <a:effectLst/>
                <a:latin typeface="Roboto" panose="02000000000000000000" pitchFamily="2" charset="0"/>
              </a:rPr>
              <a:t>), klicksafe.de und der Arbeitsgemeinschaft Kinder und Jugendschutz (AJS) Landesstelle NRW. (© AJS, </a:t>
            </a:r>
            <a:r>
              <a:rPr lang="de-AT" sz="800" b="0" i="0" dirty="0" err="1">
                <a:solidFill>
                  <a:srgbClr val="363636"/>
                </a:solidFill>
                <a:effectLst/>
                <a:latin typeface="Roboto" panose="02000000000000000000" pitchFamily="2" charset="0"/>
              </a:rPr>
              <a:t>lfm</a:t>
            </a:r>
            <a:r>
              <a:rPr lang="de-AT" sz="800" b="0" i="0" dirty="0">
                <a:solidFill>
                  <a:srgbClr val="363636"/>
                </a:solidFill>
                <a:effectLst/>
                <a:latin typeface="Roboto" panose="02000000000000000000" pitchFamily="2" charset="0"/>
              </a:rPr>
              <a:t>, klicksafe.de)</a:t>
            </a:r>
            <a:endParaRPr lang="de-AT" sz="800" dirty="0">
              <a:latin typeface="Trebuchet MS" pitchFamily="34" charset="0"/>
            </a:endParaRPr>
          </a:p>
        </p:txBody>
      </p:sp>
    </p:spTree>
    <p:extLst>
      <p:ext uri="{BB962C8B-B14F-4D97-AF65-F5344CB8AC3E}">
        <p14:creationId xmlns:p14="http://schemas.microsoft.com/office/powerpoint/2010/main" val="275456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fld id="{01920E2B-FC99-4A38-BFFD-416A818AECB0}" type="slidenum">
              <a:rPr lang="de-AT" smtClean="0"/>
              <a:pPr/>
              <a:t>3</a:t>
            </a:fld>
            <a:endParaRPr lang="de-AT"/>
          </a:p>
        </p:txBody>
      </p:sp>
      <p:sp>
        <p:nvSpPr>
          <p:cNvPr id="8" name="Rechteck 7"/>
          <p:cNvSpPr/>
          <p:nvPr/>
        </p:nvSpPr>
        <p:spPr>
          <a:xfrm>
            <a:off x="10308895" y="5212079"/>
            <a:ext cx="1794436" cy="1587732"/>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err="1">
              <a:solidFill>
                <a:schemeClr val="tx1"/>
              </a:solidFill>
              <a:latin typeface="Verdana" pitchFamily="34" charset="0"/>
              <a:ea typeface="Verdana" pitchFamily="34" charset="0"/>
              <a:cs typeface="Verdana" pitchFamily="34" charset="0"/>
            </a:endParaRPr>
          </a:p>
        </p:txBody>
      </p:sp>
      <p:pic>
        <p:nvPicPr>
          <p:cNvPr id="3" name="Grafik 2">
            <a:extLst>
              <a:ext uri="{FF2B5EF4-FFF2-40B4-BE49-F238E27FC236}">
                <a16:creationId xmlns:a16="http://schemas.microsoft.com/office/drawing/2014/main" id="{2734009A-E6EF-428E-807A-B1C743E8EF9A}"/>
              </a:ext>
            </a:extLst>
          </p:cNvPr>
          <p:cNvPicPr>
            <a:picLocks noChangeAspect="1"/>
          </p:cNvPicPr>
          <p:nvPr/>
        </p:nvPicPr>
        <p:blipFill>
          <a:blip r:embed="rId2"/>
          <a:stretch>
            <a:fillRect/>
          </a:stretch>
        </p:blipFill>
        <p:spPr>
          <a:xfrm>
            <a:off x="327301" y="304800"/>
            <a:ext cx="11134725" cy="6248400"/>
          </a:xfrm>
          <a:prstGeom prst="rect">
            <a:avLst/>
          </a:prstGeom>
        </p:spPr>
      </p:pic>
      <p:sp>
        <p:nvSpPr>
          <p:cNvPr id="4" name="Textfeld 3">
            <a:extLst>
              <a:ext uri="{FF2B5EF4-FFF2-40B4-BE49-F238E27FC236}">
                <a16:creationId xmlns:a16="http://schemas.microsoft.com/office/drawing/2014/main" id="{C8B46D39-F0F9-44B4-81CB-CC33D7B5FAA2}"/>
              </a:ext>
            </a:extLst>
          </p:cNvPr>
          <p:cNvSpPr txBox="1"/>
          <p:nvPr/>
        </p:nvSpPr>
        <p:spPr>
          <a:xfrm>
            <a:off x="6845417" y="6519446"/>
            <a:ext cx="4848837" cy="215444"/>
          </a:xfrm>
          <a:prstGeom prst="rect">
            <a:avLst/>
          </a:prstGeom>
          <a:noFill/>
        </p:spPr>
        <p:txBody>
          <a:bodyPr wrap="square" rtlCol="0">
            <a:spAutoFit/>
          </a:bodyPr>
          <a:lstStyle/>
          <a:p>
            <a:r>
              <a:rPr lang="de-AT" sz="800" dirty="0">
                <a:latin typeface="Trebuchet MS" pitchFamily="34" charset="0"/>
              </a:rPr>
              <a:t>© https://futurezone.at/science/software-macht-deepfake-video-aus-nur-einem-foto/400504297</a:t>
            </a:r>
          </a:p>
        </p:txBody>
      </p:sp>
    </p:spTree>
    <p:extLst>
      <p:ext uri="{BB962C8B-B14F-4D97-AF65-F5344CB8AC3E}">
        <p14:creationId xmlns:p14="http://schemas.microsoft.com/office/powerpoint/2010/main" val="176216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9297" y="438048"/>
            <a:ext cx="9540001" cy="936625"/>
          </a:xfrm>
        </p:spPr>
        <p:txBody>
          <a:bodyPr>
            <a:normAutofit/>
          </a:bodyPr>
          <a:lstStyle/>
          <a:p>
            <a:r>
              <a:rPr lang="de-AT" sz="3600" dirty="0"/>
              <a:t>Die Lösung?</a:t>
            </a:r>
            <a:endParaRPr lang="de-AT" sz="3200" dirty="0"/>
          </a:p>
        </p:txBody>
      </p:sp>
      <p:pic>
        <p:nvPicPr>
          <p:cNvPr id="6" name="Grafik 5">
            <a:extLst>
              <a:ext uri="{FF2B5EF4-FFF2-40B4-BE49-F238E27FC236}">
                <a16:creationId xmlns:a16="http://schemas.microsoft.com/office/drawing/2014/main" id="{31965102-1536-45EA-AB1A-E74E28E466D3}"/>
              </a:ext>
            </a:extLst>
          </p:cNvPr>
          <p:cNvPicPr>
            <a:picLocks noChangeAspect="1"/>
          </p:cNvPicPr>
          <p:nvPr/>
        </p:nvPicPr>
        <p:blipFill>
          <a:blip r:embed="rId3"/>
          <a:stretch>
            <a:fillRect/>
          </a:stretch>
        </p:blipFill>
        <p:spPr>
          <a:xfrm>
            <a:off x="742639" y="1495036"/>
            <a:ext cx="6194874" cy="1839103"/>
          </a:xfrm>
          <a:prstGeom prst="rect">
            <a:avLst/>
          </a:prstGeom>
        </p:spPr>
      </p:pic>
      <p:pic>
        <p:nvPicPr>
          <p:cNvPr id="8" name="Grafik 7">
            <a:extLst>
              <a:ext uri="{FF2B5EF4-FFF2-40B4-BE49-F238E27FC236}">
                <a16:creationId xmlns:a16="http://schemas.microsoft.com/office/drawing/2014/main" id="{702C85F6-9DAB-4BDE-8A88-6612CBC62DC4}"/>
              </a:ext>
            </a:extLst>
          </p:cNvPr>
          <p:cNvPicPr>
            <a:picLocks noChangeAspect="1"/>
          </p:cNvPicPr>
          <p:nvPr/>
        </p:nvPicPr>
        <p:blipFill>
          <a:blip r:embed="rId4"/>
          <a:stretch>
            <a:fillRect/>
          </a:stretch>
        </p:blipFill>
        <p:spPr>
          <a:xfrm>
            <a:off x="137777" y="4329007"/>
            <a:ext cx="5781520" cy="2090945"/>
          </a:xfrm>
          <a:prstGeom prst="rect">
            <a:avLst/>
          </a:prstGeom>
        </p:spPr>
      </p:pic>
      <p:pic>
        <p:nvPicPr>
          <p:cNvPr id="10" name="Grafik 9">
            <a:extLst>
              <a:ext uri="{FF2B5EF4-FFF2-40B4-BE49-F238E27FC236}">
                <a16:creationId xmlns:a16="http://schemas.microsoft.com/office/drawing/2014/main" id="{D95AB0D4-E365-455A-BAB1-4A12E8F6F5C2}"/>
              </a:ext>
            </a:extLst>
          </p:cNvPr>
          <p:cNvPicPr>
            <a:picLocks noChangeAspect="1"/>
          </p:cNvPicPr>
          <p:nvPr/>
        </p:nvPicPr>
        <p:blipFill>
          <a:blip r:embed="rId5"/>
          <a:stretch>
            <a:fillRect/>
          </a:stretch>
        </p:blipFill>
        <p:spPr>
          <a:xfrm>
            <a:off x="5054594" y="3334139"/>
            <a:ext cx="6272181" cy="1597340"/>
          </a:xfrm>
          <a:prstGeom prst="rect">
            <a:avLst/>
          </a:prstGeom>
        </p:spPr>
      </p:pic>
      <p:pic>
        <p:nvPicPr>
          <p:cNvPr id="12" name="Grafik 11">
            <a:extLst>
              <a:ext uri="{FF2B5EF4-FFF2-40B4-BE49-F238E27FC236}">
                <a16:creationId xmlns:a16="http://schemas.microsoft.com/office/drawing/2014/main" id="{6505CF42-4C89-4639-8F43-A880EE848549}"/>
              </a:ext>
            </a:extLst>
          </p:cNvPr>
          <p:cNvPicPr>
            <a:picLocks noChangeAspect="1"/>
          </p:cNvPicPr>
          <p:nvPr/>
        </p:nvPicPr>
        <p:blipFill>
          <a:blip r:embed="rId6"/>
          <a:stretch>
            <a:fillRect/>
          </a:stretch>
        </p:blipFill>
        <p:spPr>
          <a:xfrm>
            <a:off x="7218064" y="700978"/>
            <a:ext cx="4536093" cy="2289376"/>
          </a:xfrm>
          <a:prstGeom prst="rect">
            <a:avLst/>
          </a:prstGeom>
        </p:spPr>
      </p:pic>
    </p:spTree>
    <p:extLst>
      <p:ext uri="{BB962C8B-B14F-4D97-AF65-F5344CB8AC3E}">
        <p14:creationId xmlns:p14="http://schemas.microsoft.com/office/powerpoint/2010/main" val="346766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799" y="188916"/>
            <a:ext cx="9540001" cy="936625"/>
          </a:xfrm>
        </p:spPr>
        <p:txBody>
          <a:bodyPr wrap="square" anchor="b">
            <a:normAutofit/>
          </a:bodyPr>
          <a:lstStyle/>
          <a:p>
            <a:r>
              <a:rPr lang="de-AT" dirty="0"/>
              <a:t>Die Lösung?</a:t>
            </a:r>
          </a:p>
        </p:txBody>
      </p:sp>
      <p:pic>
        <p:nvPicPr>
          <p:cNvPr id="4" name="Grafik 3">
            <a:extLst>
              <a:ext uri="{FF2B5EF4-FFF2-40B4-BE49-F238E27FC236}">
                <a16:creationId xmlns:a16="http://schemas.microsoft.com/office/drawing/2014/main" id="{8CC09B51-B0D5-47A9-A2E5-F56102642DA8}"/>
              </a:ext>
            </a:extLst>
          </p:cNvPr>
          <p:cNvPicPr>
            <a:picLocks noChangeAspect="1"/>
          </p:cNvPicPr>
          <p:nvPr/>
        </p:nvPicPr>
        <p:blipFill>
          <a:blip r:embed="rId3"/>
          <a:stretch>
            <a:fillRect/>
          </a:stretch>
        </p:blipFill>
        <p:spPr>
          <a:xfrm>
            <a:off x="943645" y="1484316"/>
            <a:ext cx="9330309" cy="4525200"/>
          </a:xfrm>
          <a:prstGeom prst="rect">
            <a:avLst/>
          </a:prstGeom>
          <a:noFill/>
        </p:spPr>
      </p:pic>
      <p:sp>
        <p:nvSpPr>
          <p:cNvPr id="9" name="Slide Number Placeholder 3">
            <a:extLst>
              <a:ext uri="{FF2B5EF4-FFF2-40B4-BE49-F238E27FC236}">
                <a16:creationId xmlns:a16="http://schemas.microsoft.com/office/drawing/2014/main" id="{3B7B69C6-671E-4D52-A1F4-BF0903923875}"/>
              </a:ext>
            </a:extLst>
          </p:cNvPr>
          <p:cNvSpPr>
            <a:spLocks noGrp="1"/>
          </p:cNvSpPr>
          <p:nvPr>
            <p:ph type="sldNum" sz="quarter" idx="10"/>
          </p:nvPr>
        </p:nvSpPr>
        <p:spPr>
          <a:xfrm>
            <a:off x="838801" y="6245225"/>
            <a:ext cx="4692569" cy="476250"/>
          </a:xfrm>
        </p:spPr>
        <p:txBody>
          <a:bodyPr/>
          <a:lstStyle/>
          <a:p>
            <a:pPr>
              <a:spcAft>
                <a:spcPts val="600"/>
              </a:spcAft>
            </a:pPr>
            <a:fld id="{01920E2B-FC99-4A38-BFFD-416A818AECB0}" type="slidenum">
              <a:rPr lang="de-AT"/>
              <a:pPr>
                <a:spcAft>
                  <a:spcPts val="600"/>
                </a:spcAft>
              </a:pPr>
              <a:t>5</a:t>
            </a:fld>
            <a:endParaRPr lang="de-AT"/>
          </a:p>
        </p:txBody>
      </p:sp>
    </p:spTree>
    <p:extLst>
      <p:ext uri="{BB962C8B-B14F-4D97-AF65-F5344CB8AC3E}">
        <p14:creationId xmlns:p14="http://schemas.microsoft.com/office/powerpoint/2010/main" val="47683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9C0CF-5529-4C7B-B949-CBD6C854C183}"/>
              </a:ext>
            </a:extLst>
          </p:cNvPr>
          <p:cNvSpPr>
            <a:spLocks noGrp="1"/>
          </p:cNvSpPr>
          <p:nvPr>
            <p:ph type="title"/>
          </p:nvPr>
        </p:nvSpPr>
        <p:spPr/>
        <p:txBody>
          <a:bodyPr>
            <a:noAutofit/>
          </a:bodyPr>
          <a:lstStyle/>
          <a:p>
            <a:r>
              <a:rPr lang="de-AT" dirty="0"/>
              <a:t>Digital Service Act</a:t>
            </a:r>
          </a:p>
        </p:txBody>
      </p:sp>
      <p:sp>
        <p:nvSpPr>
          <p:cNvPr id="3" name="Inhaltsplatzhalter 2">
            <a:extLst>
              <a:ext uri="{FF2B5EF4-FFF2-40B4-BE49-F238E27FC236}">
                <a16:creationId xmlns:a16="http://schemas.microsoft.com/office/drawing/2014/main" id="{A1512B07-D589-4C3E-8EC3-ADF7A54381E4}"/>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de-AT" sz="2400" dirty="0"/>
              <a:t>VERORDNUNG DES EUROPÄISCHEN PARLAMENTS UND DES RATES</a:t>
            </a:r>
            <a:br>
              <a:rPr lang="de-AT" sz="2400" dirty="0"/>
            </a:br>
            <a:r>
              <a:rPr lang="de-AT" sz="2400" dirty="0"/>
              <a:t>über einen Binnenmarkt für digitale Dienste (</a:t>
            </a:r>
            <a:r>
              <a:rPr lang="de-AT" sz="2400" b="1" dirty="0"/>
              <a:t>Gesetz über digitale Dienste</a:t>
            </a:r>
            <a:r>
              <a:rPr lang="de-AT" sz="2400" dirty="0"/>
              <a:t>) und zur Änderung der Richtlinie 2000/31/EG</a:t>
            </a:r>
          </a:p>
          <a:p>
            <a:pPr marL="0" indent="0">
              <a:buNone/>
            </a:pPr>
            <a:endParaRPr lang="de-AT" sz="2400" dirty="0"/>
          </a:p>
          <a:p>
            <a:pPr>
              <a:buFont typeface="Wingdings" panose="05000000000000000000" pitchFamily="2" charset="2"/>
              <a:buChar char="§"/>
            </a:pPr>
            <a:r>
              <a:rPr lang="de-AT" sz="2400" b="1" dirty="0"/>
              <a:t>„Verbesserung und Fortentwicklung“ </a:t>
            </a:r>
            <a:r>
              <a:rPr lang="de-AT" sz="2400" dirty="0"/>
              <a:t>der eCommerce-Richtline</a:t>
            </a:r>
          </a:p>
          <a:p>
            <a:pPr>
              <a:buFont typeface="Wingdings" panose="05000000000000000000" pitchFamily="2" charset="2"/>
              <a:buChar char="§"/>
            </a:pPr>
            <a:endParaRPr lang="de-AT" sz="2400" dirty="0"/>
          </a:p>
          <a:p>
            <a:pPr>
              <a:buFont typeface="Wingdings" panose="05000000000000000000" pitchFamily="2" charset="2"/>
              <a:buChar char="§"/>
            </a:pPr>
            <a:r>
              <a:rPr lang="de-AT" sz="2400" b="1" dirty="0"/>
              <a:t>Inhaltsüberblick</a:t>
            </a:r>
            <a:r>
              <a:rPr lang="de-AT" sz="2400" dirty="0"/>
              <a:t>:</a:t>
            </a:r>
          </a:p>
          <a:p>
            <a:pPr lvl="1"/>
            <a:r>
              <a:rPr lang="de-AT" sz="1900" dirty="0"/>
              <a:t>Maßnahmen zur Bekämpfung illegaler Waren, Dienstleistungen oder Inhalte im Internet </a:t>
            </a:r>
          </a:p>
          <a:p>
            <a:pPr lvl="1"/>
            <a:r>
              <a:rPr lang="de-AT" sz="1900" dirty="0"/>
              <a:t>Rückverfolgbarkeit gewerblicher Nutzer auf Online-Marktplätzen</a:t>
            </a:r>
          </a:p>
          <a:p>
            <a:pPr lvl="1"/>
            <a:r>
              <a:rPr lang="de-AT" sz="1900" dirty="0"/>
              <a:t>Schutzvorkehrungen für die Nutzer mit der Möglichkeit, Entscheidungen der Plattformen zur Moderation von Inhalten anzufechten</a:t>
            </a:r>
          </a:p>
          <a:p>
            <a:pPr lvl="1"/>
            <a:r>
              <a:rPr lang="de-AT" sz="1900" dirty="0"/>
              <a:t>Erhöhung der Transparenz von Online-Plattformen (zB transparente Nutzungsbedingungen, Werbekennzeichnung)</a:t>
            </a:r>
          </a:p>
          <a:p>
            <a:pPr lvl="1"/>
            <a:r>
              <a:rPr lang="de-AT" sz="1900" dirty="0"/>
              <a:t>Verpflichtungen für sehr große Plattformen, den Missbrauch ihrer Systeme zu verhindern, indem sie risikobasierte Maßnahmen ergreifen und ihr Risikomanagementsystem von unabhängiger Seite prüfen lassen</a:t>
            </a:r>
          </a:p>
          <a:p>
            <a:pPr lvl="1"/>
            <a:r>
              <a:rPr lang="de-AT" sz="1900" dirty="0"/>
              <a:t>Zugriff für die Forschung auf die Kerndaten größerer Plattformen, um das Fortschreiten von Online-Risiken nachvollziehen zu können</a:t>
            </a:r>
          </a:p>
        </p:txBody>
      </p:sp>
      <p:sp>
        <p:nvSpPr>
          <p:cNvPr id="4" name="Foliennummernplatzhalter 3">
            <a:extLst>
              <a:ext uri="{FF2B5EF4-FFF2-40B4-BE49-F238E27FC236}">
                <a16:creationId xmlns:a16="http://schemas.microsoft.com/office/drawing/2014/main" id="{372B4E7B-8004-4343-A9C2-76B9982D8CF8}"/>
              </a:ext>
            </a:extLst>
          </p:cNvPr>
          <p:cNvSpPr>
            <a:spLocks noGrp="1"/>
          </p:cNvSpPr>
          <p:nvPr>
            <p:ph type="sldNum" sz="quarter" idx="10"/>
          </p:nvPr>
        </p:nvSpPr>
        <p:spPr/>
        <p:txBody>
          <a:bodyPr/>
          <a:lstStyle/>
          <a:p>
            <a:fld id="{01920E2B-FC99-4A38-BFFD-416A818AECB0}" type="slidenum">
              <a:rPr lang="de-AT" smtClean="0"/>
              <a:pPr/>
              <a:t>6</a:t>
            </a:fld>
            <a:endParaRPr lang="de-AT"/>
          </a:p>
        </p:txBody>
      </p:sp>
    </p:spTree>
    <p:extLst>
      <p:ext uri="{BB962C8B-B14F-4D97-AF65-F5344CB8AC3E}">
        <p14:creationId xmlns:p14="http://schemas.microsoft.com/office/powerpoint/2010/main" val="414882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9C0CF-5529-4C7B-B949-CBD6C854C183}"/>
              </a:ext>
            </a:extLst>
          </p:cNvPr>
          <p:cNvSpPr>
            <a:spLocks noGrp="1"/>
          </p:cNvSpPr>
          <p:nvPr>
            <p:ph type="title"/>
          </p:nvPr>
        </p:nvSpPr>
        <p:spPr/>
        <p:txBody>
          <a:bodyPr>
            <a:noAutofit/>
          </a:bodyPr>
          <a:lstStyle/>
          <a:p>
            <a:r>
              <a:rPr lang="de-AT" dirty="0"/>
              <a:t>Digital Service Act</a:t>
            </a:r>
          </a:p>
        </p:txBody>
      </p:sp>
      <p:sp>
        <p:nvSpPr>
          <p:cNvPr id="3" name="Inhaltsplatzhalter 2">
            <a:extLst>
              <a:ext uri="{FF2B5EF4-FFF2-40B4-BE49-F238E27FC236}">
                <a16:creationId xmlns:a16="http://schemas.microsoft.com/office/drawing/2014/main" id="{A1512B07-D589-4C3E-8EC3-ADF7A54381E4}"/>
              </a:ext>
            </a:extLst>
          </p:cNvPr>
          <p:cNvSpPr>
            <a:spLocks noGrp="1"/>
          </p:cNvSpPr>
          <p:nvPr>
            <p:ph idx="1"/>
          </p:nvPr>
        </p:nvSpPr>
        <p:spPr/>
        <p:txBody>
          <a:bodyPr>
            <a:normAutofit/>
          </a:bodyPr>
          <a:lstStyle/>
          <a:p>
            <a:pPr>
              <a:buFont typeface="Wingdings" panose="05000000000000000000" pitchFamily="2" charset="2"/>
              <a:buChar char="§"/>
            </a:pPr>
            <a:r>
              <a:rPr lang="de-AT" sz="2400" b="1" dirty="0"/>
              <a:t>Aus Sicht der Wirtschaft wichtige Punkte</a:t>
            </a:r>
            <a:r>
              <a:rPr lang="de-AT" sz="2400" dirty="0"/>
              <a:t>:</a:t>
            </a:r>
          </a:p>
          <a:p>
            <a:pPr lvl="1"/>
            <a:r>
              <a:rPr lang="de-AT" sz="1900" dirty="0" err="1"/>
              <a:t>level</a:t>
            </a:r>
            <a:r>
              <a:rPr lang="de-AT" sz="1900" dirty="0"/>
              <a:t> </a:t>
            </a:r>
            <a:r>
              <a:rPr lang="de-AT" sz="1900" dirty="0" err="1"/>
              <a:t>playing</a:t>
            </a:r>
            <a:r>
              <a:rPr lang="de-AT" sz="1900" dirty="0"/>
              <a:t> </a:t>
            </a:r>
            <a:r>
              <a:rPr lang="de-AT" sz="1900" dirty="0" err="1"/>
              <a:t>field</a:t>
            </a:r>
            <a:r>
              <a:rPr lang="de-AT" sz="1900" dirty="0"/>
              <a:t> für alle - europäische und außerhalb Europas ansässige - Anbieter </a:t>
            </a:r>
          </a:p>
          <a:p>
            <a:pPr lvl="1"/>
            <a:r>
              <a:rPr lang="de-AT" sz="1900" dirty="0"/>
              <a:t>Herkunftslandprinzip</a:t>
            </a:r>
          </a:p>
          <a:p>
            <a:pPr lvl="1"/>
            <a:r>
              <a:rPr lang="de-AT" sz="1900" dirty="0"/>
              <a:t>Haftungsregime für Diensteanbieter und bestehende Haftungsprivilegien</a:t>
            </a:r>
          </a:p>
          <a:p>
            <a:pPr lvl="1"/>
            <a:r>
              <a:rPr lang="de-DE" sz="1800" dirty="0">
                <a:effectLst/>
                <a:latin typeface="Trebuchet MS" panose="020B0603020202020204" pitchFamily="34" charset="0"/>
                <a:ea typeface="Times New Roman" panose="02020603050405020304" pitchFamily="18" charset="0"/>
                <a:cs typeface="Times New Roman" panose="02020603050405020304" pitchFamily="18" charset="0"/>
              </a:rPr>
              <a:t>keine allgemeine Verpflichtung zur Überwachung oder aktiven Nachverfolgung </a:t>
            </a:r>
            <a:r>
              <a:rPr lang="de-AT" sz="1900" dirty="0">
                <a:latin typeface="Trebuchet MS" panose="020B0603020202020204" pitchFamily="34" charset="0"/>
                <a:ea typeface="Times New Roman" panose="02020603050405020304" pitchFamily="18" charset="0"/>
                <a:cs typeface="Times New Roman" panose="02020603050405020304" pitchFamily="18" charset="0"/>
              </a:rPr>
              <a:t>für Vermittlungsdienste</a:t>
            </a:r>
          </a:p>
          <a:p>
            <a:pPr lvl="1"/>
            <a:r>
              <a:rPr lang="de-AT" sz="1900" dirty="0">
                <a:latin typeface="Trebuchet MS" panose="020B0603020202020204" pitchFamily="34" charset="0"/>
                <a:cs typeface="Times New Roman" panose="02020603050405020304" pitchFamily="18" charset="0"/>
              </a:rPr>
              <a:t>Ausnahmen für EPU und KMU</a:t>
            </a:r>
          </a:p>
          <a:p>
            <a:pPr lvl="1"/>
            <a:r>
              <a:rPr lang="de-AT" sz="1900" dirty="0">
                <a:latin typeface="Trebuchet MS" panose="020B0603020202020204" pitchFamily="34" charset="0"/>
                <a:cs typeface="Times New Roman" panose="02020603050405020304" pitchFamily="18" charset="0"/>
              </a:rPr>
              <a:t>Definition „illegale Inhalte“ zB durch Anhang </a:t>
            </a:r>
            <a:r>
              <a:rPr lang="de-AT" sz="1900" dirty="0" err="1">
                <a:latin typeface="Trebuchet MS" panose="020B0603020202020204" pitchFamily="34" charset="0"/>
                <a:cs typeface="Times New Roman" panose="02020603050405020304" pitchFamily="18" charset="0"/>
              </a:rPr>
              <a:t>ähnl</a:t>
            </a:r>
            <a:r>
              <a:rPr lang="de-AT" sz="1900" dirty="0">
                <a:latin typeface="Trebuchet MS" panose="020B0603020202020204" pitchFamily="34" charset="0"/>
                <a:cs typeface="Times New Roman" panose="02020603050405020304" pitchFamily="18" charset="0"/>
              </a:rPr>
              <a:t>. UWG</a:t>
            </a:r>
          </a:p>
          <a:p>
            <a:pPr lvl="1"/>
            <a:r>
              <a:rPr lang="de-AT" sz="1900" dirty="0">
                <a:latin typeface="Trebuchet MS" panose="020B0603020202020204" pitchFamily="34" charset="0"/>
                <a:cs typeface="Times New Roman" panose="02020603050405020304" pitchFamily="18" charset="0"/>
              </a:rPr>
              <a:t>eigene Definition von „</a:t>
            </a:r>
            <a:r>
              <a:rPr lang="de-AT" sz="1900" dirty="0" err="1">
                <a:latin typeface="Trebuchet MS" panose="020B0603020202020204" pitchFamily="34" charset="0"/>
                <a:cs typeface="Times New Roman" panose="02020603050405020304" pitchFamily="18" charset="0"/>
              </a:rPr>
              <a:t>trusted</a:t>
            </a:r>
            <a:r>
              <a:rPr lang="de-AT" sz="1900" dirty="0">
                <a:latin typeface="Trebuchet MS" panose="020B0603020202020204" pitchFamily="34" charset="0"/>
                <a:cs typeface="Times New Roman" panose="02020603050405020304" pitchFamily="18" charset="0"/>
              </a:rPr>
              <a:t> </a:t>
            </a:r>
            <a:r>
              <a:rPr lang="de-AT" sz="1900" dirty="0" err="1">
                <a:latin typeface="Trebuchet MS" panose="020B0603020202020204" pitchFamily="34" charset="0"/>
                <a:cs typeface="Times New Roman" panose="02020603050405020304" pitchFamily="18" charset="0"/>
              </a:rPr>
              <a:t>flaggers</a:t>
            </a:r>
            <a:r>
              <a:rPr lang="de-AT" sz="1900" dirty="0">
                <a:latin typeface="Trebuchet MS" panose="020B0603020202020204" pitchFamily="34" charset="0"/>
                <a:cs typeface="Times New Roman" panose="02020603050405020304" pitchFamily="18" charset="0"/>
              </a:rPr>
              <a:t>“</a:t>
            </a:r>
          </a:p>
          <a:p>
            <a:pPr lvl="1"/>
            <a:r>
              <a:rPr lang="de-AT" sz="1900" dirty="0">
                <a:latin typeface="Trebuchet MS" panose="020B0603020202020204" pitchFamily="34" charset="0"/>
                <a:cs typeface="Times New Roman" panose="02020603050405020304" pitchFamily="18" charset="0"/>
              </a:rPr>
              <a:t>Selbstregulierungspotential in der Werbung nutzen </a:t>
            </a:r>
            <a:endParaRPr lang="de-AT" sz="1900" dirty="0"/>
          </a:p>
        </p:txBody>
      </p:sp>
      <p:sp>
        <p:nvSpPr>
          <p:cNvPr id="4" name="Foliennummernplatzhalter 3">
            <a:extLst>
              <a:ext uri="{FF2B5EF4-FFF2-40B4-BE49-F238E27FC236}">
                <a16:creationId xmlns:a16="http://schemas.microsoft.com/office/drawing/2014/main" id="{372B4E7B-8004-4343-A9C2-76B9982D8CF8}"/>
              </a:ext>
            </a:extLst>
          </p:cNvPr>
          <p:cNvSpPr>
            <a:spLocks noGrp="1"/>
          </p:cNvSpPr>
          <p:nvPr>
            <p:ph type="sldNum" sz="quarter" idx="10"/>
          </p:nvPr>
        </p:nvSpPr>
        <p:spPr/>
        <p:txBody>
          <a:bodyPr/>
          <a:lstStyle/>
          <a:p>
            <a:fld id="{01920E2B-FC99-4A38-BFFD-416A818AECB0}" type="slidenum">
              <a:rPr lang="de-AT" smtClean="0"/>
              <a:pPr/>
              <a:t>7</a:t>
            </a:fld>
            <a:endParaRPr lang="de-AT"/>
          </a:p>
        </p:txBody>
      </p:sp>
    </p:spTree>
    <p:extLst>
      <p:ext uri="{BB962C8B-B14F-4D97-AF65-F5344CB8AC3E}">
        <p14:creationId xmlns:p14="http://schemas.microsoft.com/office/powerpoint/2010/main" val="7276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9C0CF-5529-4C7B-B949-CBD6C854C183}"/>
              </a:ext>
            </a:extLst>
          </p:cNvPr>
          <p:cNvSpPr>
            <a:spLocks noGrp="1"/>
          </p:cNvSpPr>
          <p:nvPr>
            <p:ph type="title"/>
          </p:nvPr>
        </p:nvSpPr>
        <p:spPr>
          <a:xfrm>
            <a:off x="755653" y="188916"/>
            <a:ext cx="10678579" cy="936625"/>
          </a:xfrm>
        </p:spPr>
        <p:txBody>
          <a:bodyPr wrap="square" anchor="b">
            <a:normAutofit/>
          </a:bodyPr>
          <a:lstStyle/>
          <a:p>
            <a:r>
              <a:rPr lang="de-AT" dirty="0"/>
              <a:t>Zeitleiste</a:t>
            </a:r>
          </a:p>
        </p:txBody>
      </p:sp>
      <p:sp>
        <p:nvSpPr>
          <p:cNvPr id="3" name="Inhaltsplatzhalter 2">
            <a:extLst>
              <a:ext uri="{FF2B5EF4-FFF2-40B4-BE49-F238E27FC236}">
                <a16:creationId xmlns:a16="http://schemas.microsoft.com/office/drawing/2014/main" id="{A1512B07-D589-4C3E-8EC3-ADF7A54381E4}"/>
              </a:ext>
            </a:extLst>
          </p:cNvPr>
          <p:cNvSpPr>
            <a:spLocks noGrp="1"/>
          </p:cNvSpPr>
          <p:nvPr>
            <p:ph sz="half" idx="1"/>
          </p:nvPr>
        </p:nvSpPr>
        <p:spPr>
          <a:xfrm>
            <a:off x="755653" y="2295939"/>
            <a:ext cx="5232400" cy="3725452"/>
          </a:xfrm>
        </p:spPr>
        <p:txBody>
          <a:bodyPr>
            <a:normAutofit/>
          </a:bodyPr>
          <a:lstStyle/>
          <a:p>
            <a:pPr>
              <a:buFont typeface="Wingdings" panose="05000000000000000000" pitchFamily="2" charset="2"/>
              <a:buChar char="§"/>
            </a:pPr>
            <a:r>
              <a:rPr lang="de-AT" sz="2000" dirty="0"/>
              <a:t>mitten im „ordentlichen Gesetzgebungsverfahren“ auf EU-Ebene</a:t>
            </a:r>
          </a:p>
          <a:p>
            <a:pPr>
              <a:buFont typeface="Wingdings" panose="05000000000000000000" pitchFamily="2" charset="2"/>
              <a:buChar char="§"/>
            </a:pPr>
            <a:r>
              <a:rPr lang="de-AT" sz="2000" b="1" dirty="0"/>
              <a:t>6. Mai: </a:t>
            </a:r>
            <a:r>
              <a:rPr lang="de-AT" sz="2000" dirty="0" err="1"/>
              <a:t>Draft</a:t>
            </a:r>
            <a:r>
              <a:rPr lang="de-AT" sz="2000" dirty="0"/>
              <a:t> </a:t>
            </a:r>
            <a:r>
              <a:rPr lang="de-AT" sz="2000" dirty="0" err="1"/>
              <a:t>progress</a:t>
            </a:r>
            <a:r>
              <a:rPr lang="de-AT" sz="2000" dirty="0"/>
              <a:t> </a:t>
            </a:r>
            <a:r>
              <a:rPr lang="de-AT" sz="2000" dirty="0" err="1"/>
              <a:t>report</a:t>
            </a:r>
            <a:r>
              <a:rPr lang="de-AT" sz="2000" dirty="0"/>
              <a:t> Council </a:t>
            </a:r>
            <a:r>
              <a:rPr lang="de-AT" sz="2000" dirty="0" err="1"/>
              <a:t>of</a:t>
            </a:r>
            <a:r>
              <a:rPr lang="de-AT" sz="2000" dirty="0"/>
              <a:t> </a:t>
            </a:r>
            <a:r>
              <a:rPr lang="de-AT" sz="2000" dirty="0" err="1"/>
              <a:t>the</a:t>
            </a:r>
            <a:r>
              <a:rPr lang="de-AT" sz="2000" dirty="0"/>
              <a:t> European Union</a:t>
            </a:r>
          </a:p>
          <a:p>
            <a:pPr>
              <a:buFont typeface="Wingdings" panose="05000000000000000000" pitchFamily="2" charset="2"/>
              <a:buChar char="§"/>
            </a:pPr>
            <a:r>
              <a:rPr lang="de-AT" sz="2000" b="1" dirty="0"/>
              <a:t>27. Mai: </a:t>
            </a:r>
            <a:r>
              <a:rPr lang="de-AT" sz="2000" dirty="0" err="1"/>
              <a:t>Endorsement</a:t>
            </a:r>
            <a:r>
              <a:rPr lang="de-AT" sz="2000" dirty="0"/>
              <a:t> Competition Council</a:t>
            </a:r>
          </a:p>
          <a:p>
            <a:pPr>
              <a:buFont typeface="Wingdings" panose="05000000000000000000" pitchFamily="2" charset="2"/>
              <a:buChar char="§"/>
            </a:pPr>
            <a:r>
              <a:rPr lang="de-AT" sz="2000" b="1" dirty="0"/>
              <a:t>8. November: </a:t>
            </a:r>
            <a:r>
              <a:rPr lang="de-AT" sz="2000" dirty="0"/>
              <a:t>voraussichtliche Abstimmung IMCO</a:t>
            </a:r>
          </a:p>
        </p:txBody>
      </p:sp>
      <p:pic>
        <p:nvPicPr>
          <p:cNvPr id="6" name="Grafik 5" descr="Stoppuhr Silhouette">
            <a:extLst>
              <a:ext uri="{FF2B5EF4-FFF2-40B4-BE49-F238E27FC236}">
                <a16:creationId xmlns:a16="http://schemas.microsoft.com/office/drawing/2014/main" id="{E974DB3A-3746-42AC-B017-007822D7C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8915" y="1484316"/>
            <a:ext cx="4537075" cy="4537075"/>
          </a:xfrm>
          <a:prstGeom prst="rect">
            <a:avLst/>
          </a:prstGeom>
        </p:spPr>
      </p:pic>
      <p:sp>
        <p:nvSpPr>
          <p:cNvPr id="4" name="Foliennummernplatzhalter 3">
            <a:extLst>
              <a:ext uri="{FF2B5EF4-FFF2-40B4-BE49-F238E27FC236}">
                <a16:creationId xmlns:a16="http://schemas.microsoft.com/office/drawing/2014/main" id="{372B4E7B-8004-4343-A9C2-76B9982D8CF8}"/>
              </a:ext>
            </a:extLst>
          </p:cNvPr>
          <p:cNvSpPr>
            <a:spLocks noGrp="1"/>
          </p:cNvSpPr>
          <p:nvPr>
            <p:ph type="sldNum" sz="quarter" idx="10"/>
          </p:nvPr>
        </p:nvSpPr>
        <p:spPr>
          <a:xfrm>
            <a:off x="838801" y="6245225"/>
            <a:ext cx="4692569" cy="476250"/>
          </a:xfrm>
        </p:spPr>
        <p:txBody>
          <a:bodyPr wrap="square" anchor="b">
            <a:normAutofit/>
          </a:bodyPr>
          <a:lstStyle/>
          <a:p>
            <a:pPr>
              <a:spcAft>
                <a:spcPts val="600"/>
              </a:spcAft>
            </a:pPr>
            <a:fld id="{01920E2B-FC99-4A38-BFFD-416A818AECB0}" type="slidenum">
              <a:rPr lang="de-AT" smtClean="0"/>
              <a:pPr>
                <a:spcAft>
                  <a:spcPts val="600"/>
                </a:spcAft>
              </a:pPr>
              <a:t>8</a:t>
            </a:fld>
            <a:endParaRPr lang="de-AT"/>
          </a:p>
        </p:txBody>
      </p:sp>
    </p:spTree>
    <p:extLst>
      <p:ext uri="{BB962C8B-B14F-4D97-AF65-F5344CB8AC3E}">
        <p14:creationId xmlns:p14="http://schemas.microsoft.com/office/powerpoint/2010/main" val="90447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normAutofit/>
          </a:bodyPr>
          <a:lstStyle/>
          <a:p>
            <a:r>
              <a:rPr lang="de-DE" altLang="de-DE" sz="3200" dirty="0"/>
              <a:t>Kontakt</a:t>
            </a:r>
          </a:p>
        </p:txBody>
      </p:sp>
      <p:sp>
        <p:nvSpPr>
          <p:cNvPr id="38915" name="Inhaltsplatzhalter 1"/>
          <p:cNvSpPr>
            <a:spLocks noGrp="1"/>
          </p:cNvSpPr>
          <p:nvPr>
            <p:ph idx="1"/>
          </p:nvPr>
        </p:nvSpPr>
        <p:spPr>
          <a:xfrm>
            <a:off x="289736" y="3508189"/>
            <a:ext cx="6000750" cy="3036094"/>
          </a:xfrm>
        </p:spPr>
        <p:txBody>
          <a:bodyPr>
            <a:normAutofit fontScale="92500" lnSpcReduction="10000"/>
          </a:bodyPr>
          <a:lstStyle/>
          <a:p>
            <a:pPr marL="0" indent="0">
              <a:buNone/>
            </a:pPr>
            <a:endParaRPr lang="de-AT" altLang="de-DE" sz="1500" b="1" dirty="0"/>
          </a:p>
          <a:p>
            <a:pPr marL="0" indent="0">
              <a:buNone/>
            </a:pPr>
            <a:endParaRPr lang="de-AT" altLang="de-DE" sz="1500" b="1" dirty="0"/>
          </a:p>
          <a:p>
            <a:pPr marL="0" indent="0">
              <a:buNone/>
            </a:pPr>
            <a:endParaRPr lang="de-AT" altLang="de-DE" sz="1500" b="1" dirty="0"/>
          </a:p>
          <a:p>
            <a:pPr marL="0" indent="0">
              <a:buNone/>
            </a:pPr>
            <a:endParaRPr lang="de-AT" altLang="de-DE" sz="1500" b="1" dirty="0"/>
          </a:p>
          <a:p>
            <a:pPr marL="0" indent="0">
              <a:buNone/>
            </a:pPr>
            <a:endParaRPr lang="de-AT" altLang="de-DE" sz="1500" b="1" dirty="0"/>
          </a:p>
          <a:p>
            <a:pPr marL="0" indent="0">
              <a:buNone/>
            </a:pPr>
            <a:endParaRPr lang="de-AT" altLang="de-DE" sz="1500" b="1" dirty="0"/>
          </a:p>
          <a:p>
            <a:pPr marL="0" indent="0">
              <a:buNone/>
            </a:pPr>
            <a:r>
              <a:rPr lang="de-AT" altLang="de-DE" sz="1500" b="1" dirty="0"/>
              <a:t>Mag. Ursula Illibauer </a:t>
            </a:r>
          </a:p>
          <a:p>
            <a:pPr marL="0" indent="0">
              <a:buNone/>
            </a:pPr>
            <a:r>
              <a:rPr lang="de-AT" altLang="de-DE" sz="1500" dirty="0"/>
              <a:t>Bundessparte Information und Consulting</a:t>
            </a:r>
          </a:p>
          <a:p>
            <a:pPr marL="0" indent="0">
              <a:buNone/>
            </a:pPr>
            <a:r>
              <a:rPr lang="de-AT" altLang="de-DE" sz="1500" dirty="0"/>
              <a:t>E </a:t>
            </a:r>
            <a:r>
              <a:rPr lang="de-AT" altLang="de-DE" sz="1500" dirty="0" err="1">
                <a:hlinkClick r:id="rId3"/>
              </a:rPr>
              <a:t>ursula.</a:t>
            </a:r>
            <a:r>
              <a:rPr lang="de-AT" altLang="de-DE" sz="1500" err="1">
                <a:hlinkClick r:id="rId3"/>
              </a:rPr>
              <a:t>illibauer</a:t>
            </a:r>
            <a:r>
              <a:rPr lang="de-AT" altLang="de-DE" sz="1500">
                <a:hlinkClick r:id="rId3"/>
              </a:rPr>
              <a:t>@wko.at</a:t>
            </a:r>
            <a:r>
              <a:rPr lang="de-AT" altLang="de-DE" sz="1500"/>
              <a:t> </a:t>
            </a:r>
            <a:endParaRPr lang="de-AT" altLang="de-DE" sz="1500" dirty="0"/>
          </a:p>
          <a:p>
            <a:pPr marL="0" indent="0">
              <a:buNone/>
            </a:pPr>
            <a:r>
              <a:rPr lang="de-AT" altLang="de-DE" sz="1500" dirty="0"/>
              <a:t>T +43 (0)5 90 900 3151</a:t>
            </a:r>
          </a:p>
          <a:p>
            <a:pPr marL="0" indent="0">
              <a:buNone/>
            </a:pPr>
            <a:r>
              <a:rPr lang="de-AT" altLang="de-DE" sz="1500" dirty="0">
                <a:hlinkClick r:id="rId4"/>
              </a:rPr>
              <a:t>www.wko.at/ic /</a:t>
            </a:r>
            <a:r>
              <a:rPr lang="de-AT" altLang="de-DE" sz="1500" dirty="0"/>
              <a:t> </a:t>
            </a:r>
            <a:r>
              <a:rPr lang="de-AT" altLang="de-DE" sz="1500" dirty="0">
                <a:hlinkClick r:id="rId5"/>
              </a:rPr>
              <a:t>www.it-safe.at</a:t>
            </a:r>
            <a:r>
              <a:rPr lang="de-AT" altLang="de-DE" sz="1500" dirty="0"/>
              <a:t> </a:t>
            </a:r>
          </a:p>
          <a:p>
            <a:pPr marL="0" indent="0">
              <a:buNone/>
            </a:pPr>
            <a:r>
              <a:rPr lang="de-AT" altLang="de-DE" sz="1500" dirty="0"/>
              <a:t> </a:t>
            </a:r>
          </a:p>
          <a:p>
            <a:pPr marL="0" indent="0">
              <a:buNone/>
            </a:pPr>
            <a:endParaRPr lang="de-AT" altLang="de-DE" sz="1500" dirty="0"/>
          </a:p>
          <a:p>
            <a:pPr marL="0" indent="0">
              <a:buNone/>
            </a:pPr>
            <a:endParaRPr lang="de-AT" altLang="de-DE" dirty="0"/>
          </a:p>
        </p:txBody>
      </p:sp>
    </p:spTree>
    <p:extLst>
      <p:ext uri="{BB962C8B-B14F-4D97-AF65-F5344CB8AC3E}">
        <p14:creationId xmlns:p14="http://schemas.microsoft.com/office/powerpoint/2010/main" val="1885062619"/>
      </p:ext>
    </p:extLst>
  </p:cSld>
  <p:clrMapOvr>
    <a:masterClrMapping/>
  </p:clrMapOvr>
</p:sld>
</file>

<file path=ppt/theme/theme1.xml><?xml version="1.0" encoding="utf-8"?>
<a:theme xmlns:a="http://schemas.openxmlformats.org/drawingml/2006/main" name="Profil">
  <a:themeElements>
    <a:clrScheme name="WKO">
      <a:dk1>
        <a:srgbClr val="000000"/>
      </a:dk1>
      <a:lt1>
        <a:srgbClr val="FFFFFF"/>
      </a:lt1>
      <a:dk2>
        <a:srgbClr val="000000"/>
      </a:dk2>
      <a:lt2>
        <a:srgbClr val="DDDDDD"/>
      </a:lt2>
      <a:accent1>
        <a:srgbClr val="7F7F7F"/>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12700">
          <a:solidFill>
            <a:srgbClr val="4C5D68"/>
          </a:solidFill>
        </a:ln>
      </a:spPr>
      <a:bodyPr rtlCol="0" anchor="ctr"/>
      <a:lstStyle>
        <a:defPPr algn="ctr">
          <a:defRPr dirty="0" err="1" smtClean="0">
            <a:solidFill>
              <a:schemeClr val="tx1"/>
            </a:solidFill>
            <a:latin typeface="Verdana" pitchFamily="34" charset="0"/>
            <a:ea typeface="Verdana" pitchFamily="34" charset="0"/>
            <a:cs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smtClean="0">
            <a:latin typeface="Trebuchet MS" pitchFamily="34" charset="0"/>
          </a:defRPr>
        </a:defPPr>
      </a:lstStyle>
    </a:txDef>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schaffenwir_16z9.potx [Schreibgeschützt]" id="{BA0CACD2-BD7D-4920-9480-F862FFE28B88}" vid="{DDCCC5AE-C10C-4B79-9C33-8D45615BA6C9}"/>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chaffenwir_16z9.potx [Schreibgeschützt]" id="{BA0CACD2-BD7D-4920-9480-F862FFE28B88}" vid="{3AAACA2B-D5CC-40E7-8F55-DD0F538564E8}"/>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dnungskatalog xmlns="1A878594-FC77-4A37-9138-B43504CA63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5D3D2BE5EA5A4CA7B027930C6312F7" ma:contentTypeVersion="" ma:contentTypeDescription="Ein neues Dokument erstellen." ma:contentTypeScope="" ma:versionID="baabce0c4bcfc07c3d7751bca5273a57">
  <xsd:schema xmlns:xsd="http://www.w3.org/2001/XMLSchema" xmlns:xs="http://www.w3.org/2001/XMLSchema" xmlns:p="http://schemas.microsoft.com/office/2006/metadata/properties" xmlns:ns2="1A878594-FC77-4A37-9138-B43504CA63CE" xmlns:ns3="6a55243c-ab94-4cff-8eea-00998fd7b4a7" targetNamespace="http://schemas.microsoft.com/office/2006/metadata/properties" ma:root="true" ma:fieldsID="629ac2d811f40f98e76274982056c758" ns2:_="" ns3:_="">
    <xsd:import namespace="1A878594-FC77-4A37-9138-B43504CA63CE"/>
    <xsd:import namespace="6a55243c-ab94-4cff-8eea-00998fd7b4a7"/>
    <xsd:element name="properties">
      <xsd:complexType>
        <xsd:sequence>
          <xsd:element name="documentManagement">
            <xsd:complexType>
              <xsd:all>
                <xsd:element ref="ns2:Ordnungskatalog"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78594-FC77-4A37-9138-B43504CA63CE" elementFormDefault="qualified">
    <xsd:import namespace="http://schemas.microsoft.com/office/2006/documentManagement/types"/>
    <xsd:import namespace="http://schemas.microsoft.com/office/infopath/2007/PartnerControls"/>
    <xsd:element name="Ordnungskatalog" ma:index="8" nillable="true" ma:displayName="Ordnungskatalog" ma:list="{8884E2AA-510D-4F32-8FEE-17A07FAA6030}" ma:internalName="Ordnungskatalog"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a55243c-ab94-4cff-8eea-00998fd7b4a7" elementFormDefault="qualified">
    <xsd:import namespace="http://schemas.microsoft.com/office/2006/documentManagement/types"/>
    <xsd:import namespace="http://schemas.microsoft.com/office/infopath/2007/PartnerControls"/>
    <xsd:element name="SharedWithUsers" ma:index="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8A2716-0363-4BE2-A409-605787E5C2DF}">
  <ds:schemaRefs>
    <ds:schemaRef ds:uri="http://schemas.microsoft.com/sharepoint/v3/contenttype/forms"/>
  </ds:schemaRefs>
</ds:datastoreItem>
</file>

<file path=customXml/itemProps2.xml><?xml version="1.0" encoding="utf-8"?>
<ds:datastoreItem xmlns:ds="http://schemas.openxmlformats.org/officeDocument/2006/customXml" ds:itemID="{19D15E1C-6EE0-4160-B50B-476CE05C41B5}">
  <ds:schemaRefs>
    <ds:schemaRef ds:uri="http://purl.org/dc/terms/"/>
    <ds:schemaRef ds:uri="http://schemas.microsoft.com/office/2006/metadata/properties"/>
    <ds:schemaRef ds:uri="6a55243c-ab94-4cff-8eea-00998fd7b4a7"/>
    <ds:schemaRef ds:uri="http://schemas.microsoft.com/office/2006/documentManagement/types"/>
    <ds:schemaRef ds:uri="http://schemas.openxmlformats.org/package/2006/metadata/core-properties"/>
    <ds:schemaRef ds:uri="1A878594-FC77-4A37-9138-B43504CA63CE"/>
    <ds:schemaRef ds:uri="http://www.w3.org/XML/1998/namespac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AAA7AB7-4F90-4D11-A3B2-05720DA90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78594-FC77-4A37-9138-B43504CA63CE"/>
    <ds:schemaRef ds:uri="6a55243c-ab94-4cff-8eea-00998fd7b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PPT_schaffenwir_16z9</Template>
  <TotalTime>0</TotalTime>
  <Words>681</Words>
  <Application>Microsoft Office PowerPoint</Application>
  <PresentationFormat>Breitbild</PresentationFormat>
  <Paragraphs>93</Paragraphs>
  <Slides>9</Slides>
  <Notes>8</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9</vt:i4>
      </vt:variant>
    </vt:vector>
  </HeadingPairs>
  <TitlesOfParts>
    <vt:vector size="22" baseType="lpstr">
      <vt:lpstr>Arial</vt:lpstr>
      <vt:lpstr>Calibri</vt:lpstr>
      <vt:lpstr>Calibri Light</vt:lpstr>
      <vt:lpstr>Roboto</vt:lpstr>
      <vt:lpstr>Roboto Regular</vt:lpstr>
      <vt:lpstr>Source Sans Pro</vt:lpstr>
      <vt:lpstr>Symbol</vt:lpstr>
      <vt:lpstr>Times New Roman</vt:lpstr>
      <vt:lpstr>Trebuchet MS</vt:lpstr>
      <vt:lpstr>Verdana</vt:lpstr>
      <vt:lpstr>Wingdings</vt:lpstr>
      <vt:lpstr>Profil</vt:lpstr>
      <vt:lpstr>Benutzerdefiniertes Design</vt:lpstr>
      <vt:lpstr>PowerPoint-Präsentation</vt:lpstr>
      <vt:lpstr>Das Problem</vt:lpstr>
      <vt:lpstr>PowerPoint-Präsentation</vt:lpstr>
      <vt:lpstr>Die Lösung?</vt:lpstr>
      <vt:lpstr>Die Lösung?</vt:lpstr>
      <vt:lpstr>Digital Service Act</vt:lpstr>
      <vt:lpstr>Digital Service Act</vt:lpstr>
      <vt:lpstr>Zeitleiste</vt:lpstr>
      <vt:lpstr>Kontakt</vt:lpstr>
    </vt:vector>
  </TitlesOfParts>
  <Company>WKO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 OF CONDUCT in der WKÖ</dc:title>
  <dc:creator>Illibauer Ursula, Mag., WKÖ BSIC</dc:creator>
  <cp:lastModifiedBy>Illibauer Ursula, Mag., WKÖ BSIC</cp:lastModifiedBy>
  <cp:revision>19</cp:revision>
  <dcterms:created xsi:type="dcterms:W3CDTF">2020-03-10T14:47:21Z</dcterms:created>
  <dcterms:modified xsi:type="dcterms:W3CDTF">2021-06-02T11:26:14Z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8" name="ContentTypeId">
    <vt:lpwstr>0x0101006F5D3D2BE5EA5A4CA7B027930C6312F7</vt:lpwstr>
  </property>
</Properties>
</file>