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221_3BF5D643.xml" ContentType="application/vnd.ms-powerpoint.comments+xml"/>
  <Override PartName="/ppt/comments/modernComment_1BE_1D8F93F4.xml" ContentType="application/vnd.ms-powerpoint.comments+xml"/>
  <Override PartName="/ppt/comments/modernComment_206_C53D442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handoutMasterIdLst>
    <p:handoutMasterId r:id="rId16"/>
  </p:handoutMasterIdLst>
  <p:sldIdLst>
    <p:sldId id="489" r:id="rId5"/>
    <p:sldId id="519" r:id="rId6"/>
    <p:sldId id="545" r:id="rId7"/>
    <p:sldId id="446" r:id="rId8"/>
    <p:sldId id="551" r:id="rId9"/>
    <p:sldId id="556" r:id="rId10"/>
    <p:sldId id="518" r:id="rId11"/>
    <p:sldId id="454" r:id="rId12"/>
    <p:sldId id="555" r:id="rId13"/>
    <p:sldId id="472"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1" orient="horz" pos="752" userDrawn="1">
          <p15:clr>
            <a:srgbClr val="A4A3A4"/>
          </p15:clr>
        </p15:guide>
        <p15:guide id="15" orient="horz" pos="2962" userDrawn="1">
          <p15:clr>
            <a:srgbClr val="A4A3A4"/>
          </p15:clr>
        </p15:guide>
        <p15:guide id="21" pos="272" userDrawn="1">
          <p15:clr>
            <a:srgbClr val="A4A3A4"/>
          </p15:clr>
        </p15:guide>
        <p15:guide id="22" pos="5486" userDrawn="1">
          <p15:clr>
            <a:srgbClr val="A4A3A4"/>
          </p15:clr>
        </p15:guide>
        <p15:guide id="23" orient="horz" pos="274" userDrawn="1">
          <p15:clr>
            <a:srgbClr val="A4A3A4"/>
          </p15:clr>
        </p15:guide>
        <p15:guide id="24" orient="horz" pos="9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E9ABD1-E7E8-BD6F-BAE5-4C9B0CB75D61}" name="Isabella Leitner" initials="IL" userId="bd36a88afa3e58d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220"/>
    <a:srgbClr val="6295AC"/>
    <a:srgbClr val="DD4937"/>
    <a:srgbClr val="F37D6E"/>
    <a:srgbClr val="FACDC8"/>
    <a:srgbClr val="055283"/>
    <a:srgbClr val="90A9CD"/>
    <a:srgbClr val="A8C4DD"/>
    <a:srgbClr val="0B8D4E"/>
    <a:srgbClr val="79C1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630" autoAdjust="0"/>
  </p:normalViewPr>
  <p:slideViewPr>
    <p:cSldViewPr snapToGrid="0" snapToObjects="1">
      <p:cViewPr varScale="1">
        <p:scale>
          <a:sx n="103" d="100"/>
          <a:sy n="103" d="100"/>
        </p:scale>
        <p:origin x="86" y="149"/>
      </p:cViewPr>
      <p:guideLst>
        <p:guide orient="horz" pos="752"/>
        <p:guide orient="horz" pos="2962"/>
        <p:guide pos="272"/>
        <p:guide pos="5486"/>
        <p:guide orient="horz" pos="274"/>
        <p:guide orient="horz" pos="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8"/>
    </p:cViewPr>
  </p:sorterViewPr>
  <p:notesViewPr>
    <p:cSldViewPr snapToGrid="0" snapToObjects="1" showGuides="1">
      <p:cViewPr varScale="1">
        <p:scale>
          <a:sx n="170" d="100"/>
          <a:sy n="170" d="100"/>
        </p:scale>
        <p:origin x="65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omments/modernComment_1BE_1D8F93F4.xml><?xml version="1.0" encoding="utf-8"?>
<p188:cmLst xmlns:a="http://schemas.openxmlformats.org/drawingml/2006/main" xmlns:r="http://schemas.openxmlformats.org/officeDocument/2006/relationships" xmlns:p188="http://schemas.microsoft.com/office/powerpoint/2018/8/main">
  <p188:cm id="{574EC414-39BA-4B5D-8641-6AF226FCD19E}" authorId="{49E9ABD1-E7E8-BD6F-BAE5-4C9B0CB75D61}" created="2022-03-29T11:35:46.098">
    <pc:sldMkLst xmlns:pc="http://schemas.microsoft.com/office/powerpoint/2013/main/command">
      <pc:docMk/>
      <pc:sldMk cId="495948788" sldId="446"/>
    </pc:sldMkLst>
    <p188:txBody>
      <a:bodyPr/>
      <a:lstStyle/>
      <a:p>
        <a:r>
          <a:rPr lang="de-AT"/>
          <a:t>Was bedeutet dieser Vorgang (Anonymisierung) in Bezug auf personenbezogene Daten? 
Warum ist die DSGVO daher technologieneutral?
 </a:t>
        </a:r>
      </a:p>
    </p188:txBody>
  </p188:cm>
  <p188:cm id="{0D209C68-44E3-438F-913B-B43768AE8DCB}" authorId="{49E9ABD1-E7E8-BD6F-BAE5-4C9B0CB75D61}" created="2022-03-29T11:41:23.336">
    <pc:sldMkLst xmlns:pc="http://schemas.microsoft.com/office/powerpoint/2013/main/command">
      <pc:docMk/>
      <pc:sldMk cId="495948788" sldId="446"/>
    </pc:sldMkLst>
    <p188:txBody>
      <a:bodyPr/>
      <a:lstStyle/>
      <a:p>
        <a:r>
          <a:rPr lang="de-AT"/>
          <a:t>Gibt es andere Methoden wie z.B. die homomorphe Verschlüsselung die ebenfalls eingesetzt werden? 
</a:t>
        </a:r>
      </a:p>
    </p188:txBody>
  </p188:cm>
</p188:cmLst>
</file>

<file path=ppt/comments/modernComment_206_C53D4424.xml><?xml version="1.0" encoding="utf-8"?>
<p188:cmLst xmlns:a="http://schemas.openxmlformats.org/drawingml/2006/main" xmlns:r="http://schemas.openxmlformats.org/officeDocument/2006/relationships" xmlns:p188="http://schemas.microsoft.com/office/powerpoint/2018/8/main">
  <p188:cm id="{F7C82FBE-9878-40D5-A435-A322C945D9B9}" authorId="{49E9ABD1-E7E8-BD6F-BAE5-4C9B0CB75D61}" created="2022-03-29T11:40:21.261">
    <pc:sldMkLst xmlns:pc="http://schemas.microsoft.com/office/powerpoint/2013/main/command">
      <pc:docMk/>
      <pc:sldMk cId="3309126692" sldId="518"/>
    </pc:sldMkLst>
    <p188:txBody>
      <a:bodyPr/>
      <a:lstStyle/>
      <a:p>
        <a:r>
          <a:rPr lang="de-AT"/>
          <a:t>Use Case: Ein weiterer Servicedienstleister bekommt Bewegungsstromdaten um die Ausbreitung von Personen während einem Event (Air Race) zu analysieren.
Worauf ist aus Sicht der DSGVO zu achten, wenn Daten weitergegeben werden?</a:t>
        </a:r>
      </a:p>
    </p188:txBody>
  </p188:cm>
</p188:cmLst>
</file>

<file path=ppt/comments/modernComment_221_3BF5D643.xml><?xml version="1.0" encoding="utf-8"?>
<p188:cmLst xmlns:a="http://schemas.openxmlformats.org/drawingml/2006/main" xmlns:r="http://schemas.openxmlformats.org/officeDocument/2006/relationships" xmlns:p188="http://schemas.microsoft.com/office/powerpoint/2018/8/main">
  <p188:cm id="{007DA045-3FDD-44E6-A45C-DC3A95FDCE2B}" authorId="{49E9ABD1-E7E8-BD6F-BAE5-4C9B0CB75D61}" created="2022-03-29T12:19:29.643">
    <ac:txMkLst xmlns:ac="http://schemas.microsoft.com/office/drawing/2013/main/command">
      <pc:docMk xmlns:pc="http://schemas.microsoft.com/office/powerpoint/2013/main/command"/>
      <pc:sldMk xmlns:pc="http://schemas.microsoft.com/office/powerpoint/2013/main/command" cId="1005966915" sldId="545"/>
      <ac:spMk id="4" creationId="{78FC62F7-EBDC-4B10-9967-DD2C68BBEE2F}"/>
      <ac:txMk cp="272" len="116">
        <ac:context len="489" hash="550203493"/>
      </ac:txMk>
    </ac:txMkLst>
    <p188:pos x="6593468" y="2375005"/>
    <p188:txBody>
      <a:bodyPr/>
      <a:lstStyle/>
      <a:p>
        <a:r>
          <a:rPr lang="de-AT"/>
          <a:t>Was sagt die DSGVO in Bezug auf die verarbeiteten Datenfelder und den Zweck aus? Beispiel</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5F68C1-94C5-D54A-96E9-C1429FDF5B8B}" type="datetimeFigureOut">
              <a:rPr lang="en-GB" smtClean="0"/>
              <a:t>29/03/2022</a:t>
            </a:fld>
            <a:endParaRPr lang="en-GB"/>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237419-D722-2343-8BDB-E438D5E5B82D}" type="slidenum">
              <a:rPr lang="en-GB" smtClean="0"/>
              <a:t>‹Nr.›</a:t>
            </a:fld>
            <a:endParaRPr lang="en-GB"/>
          </a:p>
        </p:txBody>
      </p:sp>
    </p:spTree>
    <p:extLst>
      <p:ext uri="{BB962C8B-B14F-4D97-AF65-F5344CB8AC3E}">
        <p14:creationId xmlns:p14="http://schemas.microsoft.com/office/powerpoint/2010/main" val="423540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450E7-8A7E-5644-BBF8-5ECAA86576C7}" type="datetimeFigureOut">
              <a:rPr lang="de-AT"/>
              <a:t>29.03.2022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E3F907-4EA1-8B4A-A123-2F634F0A3CEB}" type="slidenum">
              <a:rPr/>
              <a:t>‹Nr.›</a:t>
            </a:fld>
            <a:endParaRPr lang="en-US"/>
          </a:p>
        </p:txBody>
      </p:sp>
    </p:spTree>
    <p:extLst>
      <p:ext uri="{BB962C8B-B14F-4D97-AF65-F5344CB8AC3E}">
        <p14:creationId xmlns:p14="http://schemas.microsoft.com/office/powerpoint/2010/main" val="2597546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raft - HL + text + footer">
    <p:spTree>
      <p:nvGrpSpPr>
        <p:cNvPr id="1" name=""/>
        <p:cNvGrpSpPr/>
        <p:nvPr/>
      </p:nvGrpSpPr>
      <p:grpSpPr>
        <a:xfrm>
          <a:off x="0" y="0"/>
          <a:ext cx="0" cy="0"/>
          <a:chOff x="0" y="0"/>
          <a:chExt cx="0" cy="0"/>
        </a:xfrm>
      </p:grpSpPr>
      <p:sp>
        <p:nvSpPr>
          <p:cNvPr id="9" name="Textplatzhalter 8"/>
          <p:cNvSpPr>
            <a:spLocks noGrp="1"/>
          </p:cNvSpPr>
          <p:nvPr>
            <p:ph type="body" sz="quarter" idx="12" hasCustomPrompt="1"/>
          </p:nvPr>
        </p:nvSpPr>
        <p:spPr>
          <a:xfrm>
            <a:off x="431800" y="1396031"/>
            <a:ext cx="8283049" cy="3092206"/>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11" name="Title 1"/>
          <p:cNvSpPr txBox="1">
            <a:spLocks/>
          </p:cNvSpPr>
          <p:nvPr userDrawn="1"/>
        </p:nvSpPr>
        <p:spPr>
          <a:xfrm rot="16200000">
            <a:off x="8559819" y="723919"/>
            <a:ext cx="1020762" cy="147600"/>
          </a:xfrm>
          <a:prstGeom prst="rect">
            <a:avLst/>
          </a:prstGeom>
          <a:noFill/>
        </p:spPr>
        <p:txBody>
          <a:bodyPr anchor="ctr"/>
          <a:lstStyle>
            <a:lvl1pPr algn="l" defTabSz="457200" rtl="0" eaLnBrk="1" latinLnBrk="0" hangingPunct="1">
              <a:lnSpc>
                <a:spcPct val="110000"/>
              </a:lnSpc>
              <a:spcBef>
                <a:spcPct val="0"/>
              </a:spcBef>
              <a:buNone/>
              <a:defRPr sz="2400" kern="1200">
                <a:solidFill>
                  <a:srgbClr val="6CB004"/>
                </a:solidFill>
                <a:latin typeface="Verdana"/>
                <a:ea typeface="+mj-ea"/>
                <a:cs typeface="Verdana"/>
              </a:defRPr>
            </a:lvl1pPr>
          </a:lstStyle>
          <a:p>
            <a:pPr algn="ctr"/>
            <a:r>
              <a:rPr lang="de-AT" sz="450" b="0" dirty="0" err="1">
                <a:solidFill>
                  <a:schemeClr val="accent4"/>
                </a:solidFill>
              </a:rPr>
              <a:t>Draft</a:t>
            </a:r>
            <a:r>
              <a:rPr lang="de-AT" sz="450" b="0" dirty="0">
                <a:solidFill>
                  <a:schemeClr val="accent4"/>
                </a:solidFill>
              </a:rPr>
              <a:t> </a:t>
            </a:r>
            <a:r>
              <a:rPr lang="de-AT" sz="450" b="0" dirty="0" err="1">
                <a:solidFill>
                  <a:schemeClr val="accent4"/>
                </a:solidFill>
              </a:rPr>
              <a:t>for</a:t>
            </a:r>
            <a:r>
              <a:rPr lang="de-AT" sz="450" b="0" dirty="0">
                <a:solidFill>
                  <a:schemeClr val="accent4"/>
                </a:solidFill>
              </a:rPr>
              <a:t> internal </a:t>
            </a:r>
            <a:r>
              <a:rPr lang="de-AT" sz="450" b="0" dirty="0" err="1">
                <a:solidFill>
                  <a:schemeClr val="accent4"/>
                </a:solidFill>
              </a:rPr>
              <a:t>discussion</a:t>
            </a:r>
            <a:endParaRPr lang="en-US" sz="450" b="0" dirty="0">
              <a:solidFill>
                <a:schemeClr val="accent4"/>
              </a:solidFill>
            </a:endParaRPr>
          </a:p>
        </p:txBody>
      </p:sp>
      <p:sp>
        <p:nvSpPr>
          <p:cNvPr id="14" name="Textplatzhalter 3"/>
          <p:cNvSpPr>
            <a:spLocks noGrp="1"/>
          </p:cNvSpPr>
          <p:nvPr>
            <p:ph type="body" sz="quarter" idx="14" hasCustomPrompt="1"/>
          </p:nvPr>
        </p:nvSpPr>
        <p:spPr>
          <a:xfrm>
            <a:off x="431800" y="287156"/>
            <a:ext cx="8283049" cy="153681"/>
          </a:xfrm>
          <a:prstGeom prst="rect">
            <a:avLst/>
          </a:prstGeom>
        </p:spPr>
        <p:txBody>
          <a:bodyPr lIns="0" tIns="0" rIns="0" bIns="0"/>
          <a:lstStyle>
            <a:lvl1pPr marL="0" indent="0">
              <a:buClr>
                <a:schemeClr val="accent4"/>
              </a:buClr>
              <a:buFont typeface="Wingdings" panose="05000000000000000000" pitchFamily="2" charset="2"/>
              <a:buNone/>
              <a:defRPr sz="800">
                <a:solidFill>
                  <a:schemeClr val="accent4"/>
                </a:solidFill>
              </a:defRPr>
            </a:lvl1pPr>
          </a:lstStyle>
          <a:p>
            <a:r>
              <a:rPr lang="en-GB" noProof="0" dirty="0"/>
              <a:t>Title</a:t>
            </a:r>
          </a:p>
        </p:txBody>
      </p:sp>
      <p:sp>
        <p:nvSpPr>
          <p:cNvPr id="16" name="Titel 1"/>
          <p:cNvSpPr>
            <a:spLocks noGrp="1"/>
          </p:cNvSpPr>
          <p:nvPr>
            <p:ph type="title" hasCustomPrompt="1"/>
          </p:nvPr>
        </p:nvSpPr>
        <p:spPr>
          <a:xfrm>
            <a:off x="431800" y="440837"/>
            <a:ext cx="8283050" cy="747302"/>
          </a:xfrm>
          <a:prstGeom prst="rect">
            <a:avLst/>
          </a:prstGeom>
        </p:spPr>
        <p:txBody>
          <a:bodyPr lIns="0" rIns="0"/>
          <a:lstStyle>
            <a:lvl1pPr marL="0" marR="0" indent="0" algn="l" defTabSz="457200" rtl="0" eaLnBrk="1" fontAlgn="auto" latinLnBrk="0" hangingPunct="1">
              <a:lnSpc>
                <a:spcPct val="100000"/>
              </a:lnSpc>
              <a:spcBef>
                <a:spcPts val="0"/>
              </a:spcBef>
              <a:spcAft>
                <a:spcPts val="0"/>
              </a:spcAft>
              <a:buClrTx/>
              <a:buSzTx/>
              <a:buFontTx/>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18" name="Slide Number Placeholder 5">
            <a:extLst>
              <a:ext uri="{FF2B5EF4-FFF2-40B4-BE49-F238E27FC236}">
                <a16:creationId xmlns:a16="http://schemas.microsoft.com/office/drawing/2014/main" id="{1B3D3DE7-C6C4-40DE-AEC1-A5BE11794DD9}"/>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20" name="Textplatzhalter 2">
            <a:extLst>
              <a:ext uri="{FF2B5EF4-FFF2-40B4-BE49-F238E27FC236}">
                <a16:creationId xmlns:a16="http://schemas.microsoft.com/office/drawing/2014/main" id="{E7BBDBBA-01B0-4ED3-AA4C-603204606B12}"/>
              </a:ext>
            </a:extLst>
          </p:cNvPr>
          <p:cNvSpPr>
            <a:spLocks noGrp="1"/>
          </p:cNvSpPr>
          <p:nvPr>
            <p:ph type="body" sz="quarter" idx="13"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US" sz="600">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sp>
        <p:nvSpPr>
          <p:cNvPr id="19" name="Rechteck 18">
            <a:extLst>
              <a:ext uri="{FF2B5EF4-FFF2-40B4-BE49-F238E27FC236}">
                <a16:creationId xmlns:a16="http://schemas.microsoft.com/office/drawing/2014/main" id="{432FECBC-880E-4514-9C5C-86881D49E550}"/>
              </a:ext>
            </a:extLst>
          </p:cNvPr>
          <p:cNvSpPr/>
          <p:nvPr/>
        </p:nvSpPr>
        <p:spPr>
          <a:xfrm>
            <a:off x="4040487" y="2420765"/>
            <a:ext cx="458488" cy="5213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pic>
        <p:nvPicPr>
          <p:cNvPr id="4" name="Grafik 3">
            <a:extLst>
              <a:ext uri="{FF2B5EF4-FFF2-40B4-BE49-F238E27FC236}">
                <a16:creationId xmlns:a16="http://schemas.microsoft.com/office/drawing/2014/main" id="{06AF9F4E-D3F5-4739-AD50-5A6396B41457}"/>
              </a:ext>
            </a:extLst>
          </p:cNvPr>
          <p:cNvPicPr>
            <a:picLocks noChangeAspect="1"/>
          </p:cNvPicPr>
          <p:nvPr userDrawn="1"/>
        </p:nvPicPr>
        <p:blipFill>
          <a:blip r:embed="rId2"/>
          <a:srcRect/>
          <a:stretch/>
        </p:blipFill>
        <p:spPr>
          <a:xfrm>
            <a:off x="8324621" y="4622131"/>
            <a:ext cx="458488" cy="458488"/>
          </a:xfrm>
          <a:prstGeom prst="rect">
            <a:avLst/>
          </a:prstGeom>
        </p:spPr>
      </p:pic>
    </p:spTree>
    <p:extLst>
      <p:ext uri="{BB962C8B-B14F-4D97-AF65-F5344CB8AC3E}">
        <p14:creationId xmlns:p14="http://schemas.microsoft.com/office/powerpoint/2010/main" val="808899940"/>
      </p:ext>
    </p:extLst>
  </p:cSld>
  <p:clrMapOvr>
    <a:masterClrMapping/>
  </p:clrMapOvr>
  <p:extLst>
    <p:ext uri="{DCECCB84-F9BA-43D5-87BE-67443E8EF086}">
      <p15:sldGuideLst xmlns:p15="http://schemas.microsoft.com/office/powerpoint/2012/main">
        <p15:guide id="1" pos="272" userDrawn="1">
          <p15:clr>
            <a:srgbClr val="FBAE40"/>
          </p15:clr>
        </p15:guide>
        <p15:guide id="2" orient="horz" pos="91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Draft- HL + text + footer">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072D0E46-8664-410B-85AA-77C2AD744279}"/>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8" name="Textplatzhalter 3"/>
          <p:cNvSpPr>
            <a:spLocks noGrp="1"/>
          </p:cNvSpPr>
          <p:nvPr>
            <p:ph type="body" sz="quarter" idx="14" hasCustomPrompt="1"/>
          </p:nvPr>
        </p:nvSpPr>
        <p:spPr>
          <a:xfrm>
            <a:off x="431800" y="287156"/>
            <a:ext cx="8283049" cy="153681"/>
          </a:xfrm>
          <a:prstGeom prst="rect">
            <a:avLst/>
          </a:prstGeom>
        </p:spPr>
        <p:txBody>
          <a:bodyPr lIns="0" tIns="0" rIns="0" bIns="0"/>
          <a:lstStyle>
            <a:lvl1pPr marL="0" indent="0">
              <a:buClr>
                <a:schemeClr val="accent4"/>
              </a:buClr>
              <a:buFont typeface="Wingdings" panose="05000000000000000000" pitchFamily="2" charset="2"/>
              <a:buNone/>
              <a:defRPr sz="800">
                <a:solidFill>
                  <a:schemeClr val="accent4"/>
                </a:solidFill>
              </a:defRPr>
            </a:lvl1pPr>
          </a:lstStyle>
          <a:p>
            <a:r>
              <a:rPr lang="en-GB" noProof="0" dirty="0"/>
              <a:t>Title</a:t>
            </a:r>
          </a:p>
        </p:txBody>
      </p:sp>
      <p:sp>
        <p:nvSpPr>
          <p:cNvPr id="9" name="Titel 1"/>
          <p:cNvSpPr>
            <a:spLocks noGrp="1"/>
          </p:cNvSpPr>
          <p:nvPr>
            <p:ph type="title" hasCustomPrompt="1"/>
          </p:nvPr>
        </p:nvSpPr>
        <p:spPr>
          <a:xfrm>
            <a:off x="431800" y="440837"/>
            <a:ext cx="8283050" cy="747302"/>
          </a:xfrm>
          <a:prstGeom prst="rect">
            <a:avLst/>
          </a:prstGeom>
        </p:spPr>
        <p:txBody>
          <a:bodyPr lIns="0" rIns="0"/>
          <a:lstStyle>
            <a:lvl1pPr marL="0" marR="0" indent="0" algn="l" defTabSz="457200" rtl="0" eaLnBrk="1" fontAlgn="auto" latinLnBrk="0" hangingPunct="1">
              <a:lnSpc>
                <a:spcPct val="100000"/>
              </a:lnSpc>
              <a:spcBef>
                <a:spcPts val="0"/>
              </a:spcBef>
              <a:spcAft>
                <a:spcPts val="0"/>
              </a:spcAft>
              <a:buClrTx/>
              <a:buSzTx/>
              <a:buFontTx/>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12" name="Textplatzhalter 8"/>
          <p:cNvSpPr>
            <a:spLocks noGrp="1"/>
          </p:cNvSpPr>
          <p:nvPr>
            <p:ph type="body" sz="quarter" idx="12" hasCustomPrompt="1"/>
          </p:nvPr>
        </p:nvSpPr>
        <p:spPr>
          <a:xfrm>
            <a:off x="431800" y="1396031"/>
            <a:ext cx="8283049" cy="3092206"/>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17" name="Textplatzhalter 2">
            <a:extLst>
              <a:ext uri="{FF2B5EF4-FFF2-40B4-BE49-F238E27FC236}">
                <a16:creationId xmlns:a16="http://schemas.microsoft.com/office/drawing/2014/main" id="{A9D6FC6C-5429-402C-A3FC-2B3AA4D24B1E}"/>
              </a:ext>
            </a:extLst>
          </p:cNvPr>
          <p:cNvSpPr>
            <a:spLocks noGrp="1"/>
          </p:cNvSpPr>
          <p:nvPr>
            <p:ph type="body" sz="quarter" idx="13"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US" sz="600">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pic>
        <p:nvPicPr>
          <p:cNvPr id="4" name="Grafik 3">
            <a:extLst>
              <a:ext uri="{FF2B5EF4-FFF2-40B4-BE49-F238E27FC236}">
                <a16:creationId xmlns:a16="http://schemas.microsoft.com/office/drawing/2014/main" id="{A703835C-BACD-4B59-B46F-2BF41411CC9C}"/>
              </a:ext>
            </a:extLst>
          </p:cNvPr>
          <p:cNvPicPr>
            <a:picLocks noChangeAspect="1"/>
          </p:cNvPicPr>
          <p:nvPr userDrawn="1"/>
        </p:nvPicPr>
        <p:blipFill>
          <a:blip r:embed="rId2"/>
          <a:srcRect/>
          <a:stretch/>
        </p:blipFill>
        <p:spPr>
          <a:xfrm>
            <a:off x="8324621" y="4622131"/>
            <a:ext cx="458488" cy="458488"/>
          </a:xfrm>
          <a:prstGeom prst="rect">
            <a:avLst/>
          </a:prstGeom>
        </p:spPr>
      </p:pic>
    </p:spTree>
  </p:cSld>
  <p:clrMapOvr>
    <a:masterClrMapping/>
  </p:clrMapOvr>
  <p:extLst>
    <p:ext uri="{DCECCB84-F9BA-43D5-87BE-67443E8EF086}">
      <p15:sldGuideLst xmlns:p15="http://schemas.microsoft.com/office/powerpoint/2012/main">
        <p15:guide id="2" orient="horz" pos="3094" userDrawn="1">
          <p15:clr>
            <a:srgbClr val="FBAE40"/>
          </p15:clr>
        </p15:guide>
        <p15:guide id="3" pos="27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Draft - HL + text + footer + Identifier">
    <p:spTree>
      <p:nvGrpSpPr>
        <p:cNvPr id="1" name=""/>
        <p:cNvGrpSpPr/>
        <p:nvPr/>
      </p:nvGrpSpPr>
      <p:grpSpPr>
        <a:xfrm>
          <a:off x="0" y="0"/>
          <a:ext cx="0" cy="0"/>
          <a:chOff x="0" y="0"/>
          <a:chExt cx="0" cy="0"/>
        </a:xfrm>
      </p:grpSpPr>
      <p:sp>
        <p:nvSpPr>
          <p:cNvPr id="8" name="Textplatzhalter 3"/>
          <p:cNvSpPr>
            <a:spLocks noGrp="1"/>
          </p:cNvSpPr>
          <p:nvPr>
            <p:ph type="body" sz="quarter" idx="14" hasCustomPrompt="1"/>
          </p:nvPr>
        </p:nvSpPr>
        <p:spPr>
          <a:xfrm>
            <a:off x="431800" y="287156"/>
            <a:ext cx="7662190" cy="153681"/>
          </a:xfrm>
          <a:prstGeom prst="rect">
            <a:avLst/>
          </a:prstGeom>
        </p:spPr>
        <p:txBody>
          <a:bodyPr lIns="0" tIns="0" rIns="0" bIns="0"/>
          <a:lstStyle>
            <a:lvl1pPr marL="0" indent="0">
              <a:buClr>
                <a:schemeClr val="accent4"/>
              </a:buClr>
              <a:buFont typeface="Wingdings" panose="05000000000000000000" pitchFamily="2" charset="2"/>
              <a:buNone/>
              <a:defRPr sz="800">
                <a:solidFill>
                  <a:schemeClr val="accent4"/>
                </a:solidFill>
              </a:defRPr>
            </a:lvl1pPr>
          </a:lstStyle>
          <a:p>
            <a:r>
              <a:rPr lang="en-GB" noProof="0" dirty="0"/>
              <a:t>Title</a:t>
            </a:r>
          </a:p>
        </p:txBody>
      </p:sp>
      <p:sp>
        <p:nvSpPr>
          <p:cNvPr id="9" name="Titel 1"/>
          <p:cNvSpPr>
            <a:spLocks noGrp="1"/>
          </p:cNvSpPr>
          <p:nvPr>
            <p:ph type="title" hasCustomPrompt="1"/>
          </p:nvPr>
        </p:nvSpPr>
        <p:spPr>
          <a:xfrm>
            <a:off x="431800" y="440837"/>
            <a:ext cx="8283050" cy="747302"/>
          </a:xfrm>
          <a:prstGeom prst="rect">
            <a:avLst/>
          </a:prstGeom>
        </p:spPr>
        <p:txBody>
          <a:bodyPr lIns="0" rIns="0"/>
          <a:lstStyle>
            <a:lvl1pPr marL="0" marR="0" indent="0" algn="l" defTabSz="457200" rtl="0" eaLnBrk="1" fontAlgn="auto" latinLnBrk="0" hangingPunct="1">
              <a:lnSpc>
                <a:spcPct val="100000"/>
              </a:lnSpc>
              <a:spcBef>
                <a:spcPts val="0"/>
              </a:spcBef>
              <a:spcAft>
                <a:spcPts val="0"/>
              </a:spcAft>
              <a:buClrTx/>
              <a:buSzTx/>
              <a:buFontTx/>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12" name="Textplatzhalter 8"/>
          <p:cNvSpPr>
            <a:spLocks noGrp="1"/>
          </p:cNvSpPr>
          <p:nvPr>
            <p:ph type="body" sz="quarter" idx="12" hasCustomPrompt="1"/>
          </p:nvPr>
        </p:nvSpPr>
        <p:spPr>
          <a:xfrm>
            <a:off x="431800" y="1396031"/>
            <a:ext cx="8283049" cy="3092206"/>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37" name="Slide Number Placeholder 5">
            <a:extLst>
              <a:ext uri="{FF2B5EF4-FFF2-40B4-BE49-F238E27FC236}">
                <a16:creationId xmlns:a16="http://schemas.microsoft.com/office/drawing/2014/main" id="{094D0386-1F61-4E57-AA7D-7AC9404D4E8A}"/>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38" name="Textplatzhalter 2">
            <a:extLst>
              <a:ext uri="{FF2B5EF4-FFF2-40B4-BE49-F238E27FC236}">
                <a16:creationId xmlns:a16="http://schemas.microsoft.com/office/drawing/2014/main" id="{21D4DABB-6B65-4F78-A9E0-31EDEECCAAB4}"/>
              </a:ext>
            </a:extLst>
          </p:cNvPr>
          <p:cNvSpPr>
            <a:spLocks noGrp="1"/>
          </p:cNvSpPr>
          <p:nvPr>
            <p:ph type="body" sz="quarter" idx="13"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US" sz="600">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pic>
        <p:nvPicPr>
          <p:cNvPr id="3" name="Grafik 2">
            <a:extLst>
              <a:ext uri="{FF2B5EF4-FFF2-40B4-BE49-F238E27FC236}">
                <a16:creationId xmlns:a16="http://schemas.microsoft.com/office/drawing/2014/main" id="{DF08D2EA-A544-47D1-99EB-87F8922A21DF}"/>
              </a:ext>
            </a:extLst>
          </p:cNvPr>
          <p:cNvPicPr>
            <a:picLocks noChangeAspect="1"/>
          </p:cNvPicPr>
          <p:nvPr userDrawn="1"/>
        </p:nvPicPr>
        <p:blipFill>
          <a:blip r:embed="rId2"/>
          <a:srcRect/>
          <a:stretch/>
        </p:blipFill>
        <p:spPr>
          <a:xfrm>
            <a:off x="8324621" y="4622131"/>
            <a:ext cx="458488" cy="458488"/>
          </a:xfrm>
          <a:prstGeom prst="rect">
            <a:avLst/>
          </a:prstGeom>
        </p:spPr>
      </p:pic>
      <p:grpSp>
        <p:nvGrpSpPr>
          <p:cNvPr id="35" name="Group 28">
            <a:extLst>
              <a:ext uri="{FF2B5EF4-FFF2-40B4-BE49-F238E27FC236}">
                <a16:creationId xmlns:a16="http://schemas.microsoft.com/office/drawing/2014/main" id="{94C89479-54C3-4C43-8F08-0C8385675050}"/>
              </a:ext>
            </a:extLst>
          </p:cNvPr>
          <p:cNvGrpSpPr/>
          <p:nvPr userDrawn="1"/>
        </p:nvGrpSpPr>
        <p:grpSpPr>
          <a:xfrm>
            <a:off x="8179150" y="299245"/>
            <a:ext cx="537413" cy="102499"/>
            <a:chOff x="297871" y="3925223"/>
            <a:chExt cx="1068724" cy="203835"/>
          </a:xfrm>
        </p:grpSpPr>
        <p:sp>
          <p:nvSpPr>
            <p:cNvPr id="36" name="Freeform: Shape 29">
              <a:extLst>
                <a:ext uri="{FF2B5EF4-FFF2-40B4-BE49-F238E27FC236}">
                  <a16:creationId xmlns:a16="http://schemas.microsoft.com/office/drawing/2014/main" id="{1D36382E-5C1D-4D87-A76C-E4294241BE5E}"/>
                </a:ext>
              </a:extLst>
            </p:cNvPr>
            <p:cNvSpPr/>
            <p:nvPr/>
          </p:nvSpPr>
          <p:spPr>
            <a:xfrm>
              <a:off x="297871" y="3925223"/>
              <a:ext cx="27336" cy="203835"/>
            </a:xfrm>
            <a:custGeom>
              <a:avLst/>
              <a:gdLst>
                <a:gd name="connsiteX0" fmla="*/ 0 w 27336"/>
                <a:gd name="connsiteY0" fmla="*/ 0 h 203835"/>
                <a:gd name="connsiteX1" fmla="*/ 27337 w 27336"/>
                <a:gd name="connsiteY1" fmla="*/ 0 h 203835"/>
                <a:gd name="connsiteX2" fmla="*/ 27337 w 27336"/>
                <a:gd name="connsiteY2" fmla="*/ 203835 h 203835"/>
                <a:gd name="connsiteX3" fmla="*/ 0 w 27336"/>
                <a:gd name="connsiteY3" fmla="*/ 203835 h 203835"/>
              </a:gdLst>
              <a:ahLst/>
              <a:cxnLst>
                <a:cxn ang="0">
                  <a:pos x="connsiteX0" y="connsiteY0"/>
                </a:cxn>
                <a:cxn ang="0">
                  <a:pos x="connsiteX1" y="connsiteY1"/>
                </a:cxn>
                <a:cxn ang="0">
                  <a:pos x="connsiteX2" y="connsiteY2"/>
                </a:cxn>
                <a:cxn ang="0">
                  <a:pos x="connsiteX3" y="connsiteY3"/>
                </a:cxn>
              </a:cxnLst>
              <a:rect l="l" t="t" r="r" b="b"/>
              <a:pathLst>
                <a:path w="27336" h="203835">
                  <a:moveTo>
                    <a:pt x="0" y="0"/>
                  </a:moveTo>
                  <a:lnTo>
                    <a:pt x="27337" y="0"/>
                  </a:lnTo>
                  <a:lnTo>
                    <a:pt x="27337" y="203835"/>
                  </a:lnTo>
                  <a:lnTo>
                    <a:pt x="0" y="203835"/>
                  </a:lnTo>
                  <a:close/>
                </a:path>
              </a:pathLst>
            </a:custGeom>
            <a:solidFill>
              <a:srgbClr val="DA291C"/>
            </a:solidFill>
            <a:ln w="9525" cap="flat">
              <a:noFill/>
              <a:prstDash val="solid"/>
              <a:miter/>
            </a:ln>
          </p:spPr>
          <p:txBody>
            <a:bodyPr rtlCol="0" anchor="ctr"/>
            <a:lstStyle/>
            <a:p>
              <a:endParaRPr lang="en-GB"/>
            </a:p>
          </p:txBody>
        </p:sp>
        <p:sp>
          <p:nvSpPr>
            <p:cNvPr id="39" name="Freeform: Shape 30">
              <a:extLst>
                <a:ext uri="{FF2B5EF4-FFF2-40B4-BE49-F238E27FC236}">
                  <a16:creationId xmlns:a16="http://schemas.microsoft.com/office/drawing/2014/main" id="{47BB0B64-D715-466B-9AEA-E9035814DF40}"/>
                </a:ext>
              </a:extLst>
            </p:cNvPr>
            <p:cNvSpPr/>
            <p:nvPr/>
          </p:nvSpPr>
          <p:spPr>
            <a:xfrm>
              <a:off x="394073" y="3937414"/>
              <a:ext cx="208406" cy="164306"/>
            </a:xfrm>
            <a:custGeom>
              <a:avLst/>
              <a:gdLst>
                <a:gd name="connsiteX0" fmla="*/ 111824 w 208406"/>
                <a:gd name="connsiteY0" fmla="*/ 141732 h 164306"/>
                <a:gd name="connsiteX1" fmla="*/ 104394 w 208406"/>
                <a:gd name="connsiteY1" fmla="*/ 121634 h 164306"/>
                <a:gd name="connsiteX2" fmla="*/ 46577 w 208406"/>
                <a:gd name="connsiteY2" fmla="*/ 121634 h 164306"/>
                <a:gd name="connsiteX3" fmla="*/ 39148 w 208406"/>
                <a:gd name="connsiteY3" fmla="*/ 141732 h 164306"/>
                <a:gd name="connsiteX4" fmla="*/ 53435 w 208406"/>
                <a:gd name="connsiteY4" fmla="*/ 141732 h 164306"/>
                <a:gd name="connsiteX5" fmla="*/ 53435 w 208406"/>
                <a:gd name="connsiteY5" fmla="*/ 164306 h 164306"/>
                <a:gd name="connsiteX6" fmla="*/ 0 w 208406"/>
                <a:gd name="connsiteY6" fmla="*/ 164306 h 164306"/>
                <a:gd name="connsiteX7" fmla="*/ 0 w 208406"/>
                <a:gd name="connsiteY7" fmla="*/ 141732 h 164306"/>
                <a:gd name="connsiteX8" fmla="*/ 11620 w 208406"/>
                <a:gd name="connsiteY8" fmla="*/ 141732 h 164306"/>
                <a:gd name="connsiteX9" fmla="*/ 61341 w 208406"/>
                <a:gd name="connsiteY9" fmla="*/ 15145 h 164306"/>
                <a:gd name="connsiteX10" fmla="*/ 89535 w 208406"/>
                <a:gd name="connsiteY10" fmla="*/ 15145 h 164306"/>
                <a:gd name="connsiteX11" fmla="*/ 139446 w 208406"/>
                <a:gd name="connsiteY11" fmla="*/ 141732 h 164306"/>
                <a:gd name="connsiteX12" fmla="*/ 151066 w 208406"/>
                <a:gd name="connsiteY12" fmla="*/ 141732 h 164306"/>
                <a:gd name="connsiteX13" fmla="*/ 151066 w 208406"/>
                <a:gd name="connsiteY13" fmla="*/ 164306 h 164306"/>
                <a:gd name="connsiteX14" fmla="*/ 97631 w 208406"/>
                <a:gd name="connsiteY14" fmla="*/ 164306 h 164306"/>
                <a:gd name="connsiteX15" fmla="*/ 97631 w 208406"/>
                <a:gd name="connsiteY15" fmla="*/ 141732 h 164306"/>
                <a:gd name="connsiteX16" fmla="*/ 111824 w 208406"/>
                <a:gd name="connsiteY16" fmla="*/ 141732 h 164306"/>
                <a:gd name="connsiteX17" fmla="*/ 54578 w 208406"/>
                <a:gd name="connsiteY17" fmla="*/ 99632 h 164306"/>
                <a:gd name="connsiteX18" fmla="*/ 96012 w 208406"/>
                <a:gd name="connsiteY18" fmla="*/ 99632 h 164306"/>
                <a:gd name="connsiteX19" fmla="*/ 75248 w 208406"/>
                <a:gd name="connsiteY19" fmla="*/ 42291 h 164306"/>
                <a:gd name="connsiteX20" fmla="*/ 54578 w 208406"/>
                <a:gd name="connsiteY20" fmla="*/ 99632 h 164306"/>
                <a:gd name="connsiteX21" fmla="*/ 139732 w 208406"/>
                <a:gd name="connsiteY21" fmla="*/ 82296 h 164306"/>
                <a:gd name="connsiteX22" fmla="*/ 162687 w 208406"/>
                <a:gd name="connsiteY22" fmla="*/ 82296 h 164306"/>
                <a:gd name="connsiteX23" fmla="*/ 162687 w 208406"/>
                <a:gd name="connsiteY23" fmla="*/ 22193 h 164306"/>
                <a:gd name="connsiteX24" fmla="*/ 139255 w 208406"/>
                <a:gd name="connsiteY24" fmla="*/ 31337 h 164306"/>
                <a:gd name="connsiteX25" fmla="*/ 133064 w 208406"/>
                <a:gd name="connsiteY25" fmla="*/ 14954 h 164306"/>
                <a:gd name="connsiteX26" fmla="*/ 167259 w 208406"/>
                <a:gd name="connsiteY26" fmla="*/ 0 h 164306"/>
                <a:gd name="connsiteX27" fmla="*/ 185452 w 208406"/>
                <a:gd name="connsiteY27" fmla="*/ 0 h 164306"/>
                <a:gd name="connsiteX28" fmla="*/ 185452 w 208406"/>
                <a:gd name="connsiteY28" fmla="*/ 82201 h 164306"/>
                <a:gd name="connsiteX29" fmla="*/ 208407 w 208406"/>
                <a:gd name="connsiteY29" fmla="*/ 82201 h 164306"/>
                <a:gd name="connsiteX30" fmla="*/ 208407 w 208406"/>
                <a:gd name="connsiteY30" fmla="*/ 101632 h 164306"/>
                <a:gd name="connsiteX31" fmla="*/ 139637 w 208406"/>
                <a:gd name="connsiteY31" fmla="*/ 101632 h 164306"/>
                <a:gd name="connsiteX32" fmla="*/ 139637 w 208406"/>
                <a:gd name="connsiteY32" fmla="*/ 82296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8406" h="164306">
                  <a:moveTo>
                    <a:pt x="111824" y="141732"/>
                  </a:moveTo>
                  <a:lnTo>
                    <a:pt x="104394" y="121634"/>
                  </a:lnTo>
                  <a:lnTo>
                    <a:pt x="46577" y="121634"/>
                  </a:lnTo>
                  <a:lnTo>
                    <a:pt x="39148" y="141732"/>
                  </a:lnTo>
                  <a:lnTo>
                    <a:pt x="53435" y="141732"/>
                  </a:lnTo>
                  <a:lnTo>
                    <a:pt x="53435" y="164306"/>
                  </a:lnTo>
                  <a:lnTo>
                    <a:pt x="0" y="164306"/>
                  </a:lnTo>
                  <a:lnTo>
                    <a:pt x="0" y="141732"/>
                  </a:lnTo>
                  <a:lnTo>
                    <a:pt x="11620" y="141732"/>
                  </a:lnTo>
                  <a:lnTo>
                    <a:pt x="61341" y="15145"/>
                  </a:lnTo>
                  <a:lnTo>
                    <a:pt x="89535" y="15145"/>
                  </a:lnTo>
                  <a:lnTo>
                    <a:pt x="139446" y="141732"/>
                  </a:lnTo>
                  <a:lnTo>
                    <a:pt x="151066" y="141732"/>
                  </a:lnTo>
                  <a:lnTo>
                    <a:pt x="151066" y="164306"/>
                  </a:lnTo>
                  <a:lnTo>
                    <a:pt x="97631" y="164306"/>
                  </a:lnTo>
                  <a:lnTo>
                    <a:pt x="97631" y="141732"/>
                  </a:lnTo>
                  <a:lnTo>
                    <a:pt x="111824" y="141732"/>
                  </a:lnTo>
                  <a:close/>
                  <a:moveTo>
                    <a:pt x="54578" y="99632"/>
                  </a:moveTo>
                  <a:lnTo>
                    <a:pt x="96012" y="99632"/>
                  </a:lnTo>
                  <a:lnTo>
                    <a:pt x="75248" y="42291"/>
                  </a:lnTo>
                  <a:lnTo>
                    <a:pt x="54578" y="99632"/>
                  </a:lnTo>
                  <a:close/>
                  <a:moveTo>
                    <a:pt x="139732" y="82296"/>
                  </a:moveTo>
                  <a:lnTo>
                    <a:pt x="162687" y="82296"/>
                  </a:lnTo>
                  <a:lnTo>
                    <a:pt x="162687" y="22193"/>
                  </a:lnTo>
                  <a:lnTo>
                    <a:pt x="139255" y="31337"/>
                  </a:lnTo>
                  <a:lnTo>
                    <a:pt x="133064" y="14954"/>
                  </a:lnTo>
                  <a:lnTo>
                    <a:pt x="167259" y="0"/>
                  </a:lnTo>
                  <a:lnTo>
                    <a:pt x="185452" y="0"/>
                  </a:lnTo>
                  <a:lnTo>
                    <a:pt x="185452" y="82201"/>
                  </a:lnTo>
                  <a:lnTo>
                    <a:pt x="208407" y="82201"/>
                  </a:lnTo>
                  <a:lnTo>
                    <a:pt x="208407" y="101632"/>
                  </a:lnTo>
                  <a:lnTo>
                    <a:pt x="139637" y="101632"/>
                  </a:lnTo>
                  <a:lnTo>
                    <a:pt x="139637" y="82296"/>
                  </a:lnTo>
                  <a:close/>
                </a:path>
              </a:pathLst>
            </a:custGeom>
            <a:solidFill>
              <a:srgbClr val="000000"/>
            </a:solidFill>
            <a:ln w="9525" cap="flat">
              <a:noFill/>
              <a:prstDash val="solid"/>
              <a:miter/>
            </a:ln>
          </p:spPr>
          <p:txBody>
            <a:bodyPr rtlCol="0" anchor="ctr"/>
            <a:lstStyle/>
            <a:p>
              <a:endParaRPr lang="en-GB"/>
            </a:p>
          </p:txBody>
        </p:sp>
        <p:sp>
          <p:nvSpPr>
            <p:cNvPr id="40" name="Freeform: Shape 38">
              <a:extLst>
                <a:ext uri="{FF2B5EF4-FFF2-40B4-BE49-F238E27FC236}">
                  <a16:creationId xmlns:a16="http://schemas.microsoft.com/office/drawing/2014/main" id="{2B40B67B-23C6-4116-B9A2-D0C284DF0935}"/>
                </a:ext>
              </a:extLst>
            </p:cNvPr>
            <p:cNvSpPr/>
            <p:nvPr userDrawn="1"/>
          </p:nvSpPr>
          <p:spPr>
            <a:xfrm>
              <a:off x="657078" y="3952559"/>
              <a:ext cx="151066" cy="149161"/>
            </a:xfrm>
            <a:custGeom>
              <a:avLst/>
              <a:gdLst>
                <a:gd name="connsiteX0" fmla="*/ 46577 w 151066"/>
                <a:gd name="connsiteY0" fmla="*/ 106490 h 149161"/>
                <a:gd name="connsiteX1" fmla="*/ 39148 w 151066"/>
                <a:gd name="connsiteY1" fmla="*/ 126587 h 149161"/>
                <a:gd name="connsiteX2" fmla="*/ 53435 w 151066"/>
                <a:gd name="connsiteY2" fmla="*/ 126587 h 149161"/>
                <a:gd name="connsiteX3" fmla="*/ 53435 w 151066"/>
                <a:gd name="connsiteY3" fmla="*/ 149162 h 149161"/>
                <a:gd name="connsiteX4" fmla="*/ 0 w 151066"/>
                <a:gd name="connsiteY4" fmla="*/ 149162 h 149161"/>
                <a:gd name="connsiteX5" fmla="*/ 0 w 151066"/>
                <a:gd name="connsiteY5" fmla="*/ 126587 h 149161"/>
                <a:gd name="connsiteX6" fmla="*/ 11621 w 151066"/>
                <a:gd name="connsiteY6" fmla="*/ 126587 h 149161"/>
                <a:gd name="connsiteX7" fmla="*/ 61341 w 151066"/>
                <a:gd name="connsiteY7" fmla="*/ 0 h 149161"/>
                <a:gd name="connsiteX8" fmla="*/ 89535 w 151066"/>
                <a:gd name="connsiteY8" fmla="*/ 0 h 149161"/>
                <a:gd name="connsiteX9" fmla="*/ 139446 w 151066"/>
                <a:gd name="connsiteY9" fmla="*/ 126587 h 149161"/>
                <a:gd name="connsiteX10" fmla="*/ 151067 w 151066"/>
                <a:gd name="connsiteY10" fmla="*/ 126587 h 149161"/>
                <a:gd name="connsiteX11" fmla="*/ 151067 w 151066"/>
                <a:gd name="connsiteY11" fmla="*/ 149162 h 149161"/>
                <a:gd name="connsiteX12" fmla="*/ 97631 w 151066"/>
                <a:gd name="connsiteY12" fmla="*/ 149162 h 149161"/>
                <a:gd name="connsiteX13" fmla="*/ 97631 w 151066"/>
                <a:gd name="connsiteY13" fmla="*/ 126587 h 149161"/>
                <a:gd name="connsiteX14" fmla="*/ 111919 w 151066"/>
                <a:gd name="connsiteY14" fmla="*/ 126587 h 149161"/>
                <a:gd name="connsiteX15" fmla="*/ 104489 w 151066"/>
                <a:gd name="connsiteY15" fmla="*/ 106490 h 149161"/>
                <a:gd name="connsiteX16" fmla="*/ 46577 w 151066"/>
                <a:gd name="connsiteY16" fmla="*/ 106490 h 149161"/>
                <a:gd name="connsiteX17" fmla="*/ 75438 w 151066"/>
                <a:gd name="connsiteY17" fmla="*/ 27146 h 149161"/>
                <a:gd name="connsiteX18" fmla="*/ 54959 w 151066"/>
                <a:gd name="connsiteY18" fmla="*/ 84487 h 149161"/>
                <a:gd name="connsiteX19" fmla="*/ 96107 w 151066"/>
                <a:gd name="connsiteY19" fmla="*/ 84487 h 149161"/>
                <a:gd name="connsiteX20" fmla="*/ 75438 w 151066"/>
                <a:gd name="connsiteY20" fmla="*/ 27146 h 14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066" h="149161">
                  <a:moveTo>
                    <a:pt x="46577" y="106490"/>
                  </a:moveTo>
                  <a:lnTo>
                    <a:pt x="39148" y="126587"/>
                  </a:lnTo>
                  <a:lnTo>
                    <a:pt x="53435" y="126587"/>
                  </a:lnTo>
                  <a:lnTo>
                    <a:pt x="53435" y="149162"/>
                  </a:lnTo>
                  <a:lnTo>
                    <a:pt x="0" y="149162"/>
                  </a:lnTo>
                  <a:lnTo>
                    <a:pt x="0" y="126587"/>
                  </a:lnTo>
                  <a:lnTo>
                    <a:pt x="11621" y="126587"/>
                  </a:lnTo>
                  <a:lnTo>
                    <a:pt x="61341" y="0"/>
                  </a:lnTo>
                  <a:lnTo>
                    <a:pt x="89535" y="0"/>
                  </a:lnTo>
                  <a:lnTo>
                    <a:pt x="139446" y="126587"/>
                  </a:lnTo>
                  <a:lnTo>
                    <a:pt x="151067" y="126587"/>
                  </a:lnTo>
                  <a:lnTo>
                    <a:pt x="151067" y="149162"/>
                  </a:lnTo>
                  <a:lnTo>
                    <a:pt x="97631" y="149162"/>
                  </a:lnTo>
                  <a:lnTo>
                    <a:pt x="97631" y="126587"/>
                  </a:lnTo>
                  <a:lnTo>
                    <a:pt x="111919" y="126587"/>
                  </a:lnTo>
                  <a:lnTo>
                    <a:pt x="104489" y="106490"/>
                  </a:lnTo>
                  <a:lnTo>
                    <a:pt x="46577" y="106490"/>
                  </a:lnTo>
                  <a:close/>
                  <a:moveTo>
                    <a:pt x="75438" y="27146"/>
                  </a:moveTo>
                  <a:lnTo>
                    <a:pt x="54959" y="84487"/>
                  </a:lnTo>
                  <a:lnTo>
                    <a:pt x="96107" y="84487"/>
                  </a:lnTo>
                  <a:lnTo>
                    <a:pt x="75438" y="27146"/>
                  </a:lnTo>
                  <a:close/>
                </a:path>
              </a:pathLst>
            </a:custGeom>
            <a:solidFill>
              <a:srgbClr val="000000"/>
            </a:solidFill>
            <a:ln w="9525" cap="flat">
              <a:noFill/>
              <a:prstDash val="solid"/>
              <a:miter/>
            </a:ln>
          </p:spPr>
          <p:txBody>
            <a:bodyPr rtlCol="0" anchor="ctr"/>
            <a:lstStyle/>
            <a:p>
              <a:endParaRPr lang="en-GB"/>
            </a:p>
          </p:txBody>
        </p:sp>
        <p:sp>
          <p:nvSpPr>
            <p:cNvPr id="41" name="Freeform: Shape 39">
              <a:extLst>
                <a:ext uri="{FF2B5EF4-FFF2-40B4-BE49-F238E27FC236}">
                  <a16:creationId xmlns:a16="http://schemas.microsoft.com/office/drawing/2014/main" id="{5945D066-83AA-4524-9BD1-60D5AA85F3CB}"/>
                </a:ext>
              </a:extLst>
            </p:cNvPr>
            <p:cNvSpPr/>
            <p:nvPr userDrawn="1"/>
          </p:nvSpPr>
          <p:spPr>
            <a:xfrm>
              <a:off x="805002" y="4000661"/>
              <a:ext cx="115347" cy="102679"/>
            </a:xfrm>
            <a:custGeom>
              <a:avLst/>
              <a:gdLst>
                <a:gd name="connsiteX0" fmla="*/ 0 w 115347"/>
                <a:gd name="connsiteY0" fmla="*/ 22574 h 102679"/>
                <a:gd name="connsiteX1" fmla="*/ 0 w 115347"/>
                <a:gd name="connsiteY1" fmla="*/ 0 h 102679"/>
                <a:gd name="connsiteX2" fmla="*/ 40196 w 115347"/>
                <a:gd name="connsiteY2" fmla="*/ 0 h 102679"/>
                <a:gd name="connsiteX3" fmla="*/ 40196 w 115347"/>
                <a:gd name="connsiteY3" fmla="*/ 59627 h 102679"/>
                <a:gd name="connsiteX4" fmla="*/ 50101 w 115347"/>
                <a:gd name="connsiteY4" fmla="*/ 79343 h 102679"/>
                <a:gd name="connsiteX5" fmla="*/ 55054 w 115347"/>
                <a:gd name="connsiteY5" fmla="*/ 78772 h 102679"/>
                <a:gd name="connsiteX6" fmla="*/ 74962 w 115347"/>
                <a:gd name="connsiteY6" fmla="*/ 65913 h 102679"/>
                <a:gd name="connsiteX7" fmla="*/ 74962 w 115347"/>
                <a:gd name="connsiteY7" fmla="*/ 22574 h 102679"/>
                <a:gd name="connsiteX8" fmla="*/ 61913 w 115347"/>
                <a:gd name="connsiteY8" fmla="*/ 22574 h 102679"/>
                <a:gd name="connsiteX9" fmla="*/ 61913 w 115347"/>
                <a:gd name="connsiteY9" fmla="*/ 0 h 102679"/>
                <a:gd name="connsiteX10" fmla="*/ 101060 w 115347"/>
                <a:gd name="connsiteY10" fmla="*/ 0 h 102679"/>
                <a:gd name="connsiteX11" fmla="*/ 101060 w 115347"/>
                <a:gd name="connsiteY11" fmla="*/ 78486 h 102679"/>
                <a:gd name="connsiteX12" fmla="*/ 115348 w 115347"/>
                <a:gd name="connsiteY12" fmla="*/ 78486 h 102679"/>
                <a:gd name="connsiteX13" fmla="*/ 115348 w 115347"/>
                <a:gd name="connsiteY13" fmla="*/ 101060 h 102679"/>
                <a:gd name="connsiteX14" fmla="*/ 74962 w 115347"/>
                <a:gd name="connsiteY14" fmla="*/ 101060 h 102679"/>
                <a:gd name="connsiteX15" fmla="*/ 74962 w 115347"/>
                <a:gd name="connsiteY15" fmla="*/ 89440 h 102679"/>
                <a:gd name="connsiteX16" fmla="*/ 42863 w 115347"/>
                <a:gd name="connsiteY16" fmla="*/ 102680 h 102679"/>
                <a:gd name="connsiteX17" fmla="*/ 13906 w 115347"/>
                <a:gd name="connsiteY17" fmla="*/ 58388 h 102679"/>
                <a:gd name="connsiteX18" fmla="*/ 13906 w 115347"/>
                <a:gd name="connsiteY18" fmla="*/ 22574 h 102679"/>
                <a:gd name="connsiteX19" fmla="*/ 0 w 115347"/>
                <a:gd name="connsiteY19" fmla="*/ 22574 h 10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347" h="102679">
                  <a:moveTo>
                    <a:pt x="0" y="22574"/>
                  </a:moveTo>
                  <a:lnTo>
                    <a:pt x="0" y="0"/>
                  </a:lnTo>
                  <a:lnTo>
                    <a:pt x="40196" y="0"/>
                  </a:lnTo>
                  <a:lnTo>
                    <a:pt x="40196" y="59627"/>
                  </a:lnTo>
                  <a:cubicBezTo>
                    <a:pt x="40196" y="74581"/>
                    <a:pt x="42672" y="79343"/>
                    <a:pt x="50101" y="79343"/>
                  </a:cubicBezTo>
                  <a:cubicBezTo>
                    <a:pt x="51721" y="79343"/>
                    <a:pt x="53435" y="79153"/>
                    <a:pt x="55054" y="78772"/>
                  </a:cubicBezTo>
                  <a:cubicBezTo>
                    <a:pt x="61722" y="76867"/>
                    <a:pt x="66008" y="74200"/>
                    <a:pt x="74962" y="65913"/>
                  </a:cubicBezTo>
                  <a:lnTo>
                    <a:pt x="74962" y="22574"/>
                  </a:lnTo>
                  <a:lnTo>
                    <a:pt x="61913" y="22574"/>
                  </a:lnTo>
                  <a:lnTo>
                    <a:pt x="61913" y="0"/>
                  </a:lnTo>
                  <a:lnTo>
                    <a:pt x="101060" y="0"/>
                  </a:lnTo>
                  <a:lnTo>
                    <a:pt x="101060" y="78486"/>
                  </a:lnTo>
                  <a:lnTo>
                    <a:pt x="115348" y="78486"/>
                  </a:lnTo>
                  <a:lnTo>
                    <a:pt x="115348" y="101060"/>
                  </a:lnTo>
                  <a:lnTo>
                    <a:pt x="74962" y="101060"/>
                  </a:lnTo>
                  <a:lnTo>
                    <a:pt x="74962" y="89440"/>
                  </a:lnTo>
                  <a:cubicBezTo>
                    <a:pt x="60008" y="100203"/>
                    <a:pt x="54292" y="102680"/>
                    <a:pt x="42863" y="102680"/>
                  </a:cubicBezTo>
                  <a:cubicBezTo>
                    <a:pt x="21717" y="102680"/>
                    <a:pt x="13906" y="90678"/>
                    <a:pt x="13906" y="58388"/>
                  </a:cubicBezTo>
                  <a:lnTo>
                    <a:pt x="13906" y="22574"/>
                  </a:lnTo>
                  <a:lnTo>
                    <a:pt x="0" y="22574"/>
                  </a:lnTo>
                  <a:close/>
                </a:path>
              </a:pathLst>
            </a:custGeom>
            <a:solidFill>
              <a:srgbClr val="000000"/>
            </a:solidFill>
            <a:ln w="9525" cap="flat">
              <a:noFill/>
              <a:prstDash val="solid"/>
              <a:miter/>
            </a:ln>
          </p:spPr>
          <p:txBody>
            <a:bodyPr rtlCol="0" anchor="ctr"/>
            <a:lstStyle/>
            <a:p>
              <a:endParaRPr lang="en-GB"/>
            </a:p>
          </p:txBody>
        </p:sp>
        <p:sp>
          <p:nvSpPr>
            <p:cNvPr id="42" name="Freeform: Shape 40">
              <a:extLst>
                <a:ext uri="{FF2B5EF4-FFF2-40B4-BE49-F238E27FC236}">
                  <a16:creationId xmlns:a16="http://schemas.microsoft.com/office/drawing/2014/main" id="{FA5F1714-B6DC-4AA5-A915-B73684E7B951}"/>
                </a:ext>
              </a:extLst>
            </p:cNvPr>
            <p:cNvSpPr/>
            <p:nvPr userDrawn="1"/>
          </p:nvSpPr>
          <p:spPr>
            <a:xfrm>
              <a:off x="932827" y="3997708"/>
              <a:ext cx="89725" cy="106679"/>
            </a:xfrm>
            <a:custGeom>
              <a:avLst/>
              <a:gdLst>
                <a:gd name="connsiteX0" fmla="*/ 381 w 89725"/>
                <a:gd name="connsiteY0" fmla="*/ 68199 h 106679"/>
                <a:gd name="connsiteX1" fmla="*/ 22384 w 89725"/>
                <a:gd name="connsiteY1" fmla="*/ 68199 h 106679"/>
                <a:gd name="connsiteX2" fmla="*/ 22384 w 89725"/>
                <a:gd name="connsiteY2" fmla="*/ 71723 h 106679"/>
                <a:gd name="connsiteX3" fmla="*/ 27337 w 89725"/>
                <a:gd name="connsiteY3" fmla="*/ 81629 h 106679"/>
                <a:gd name="connsiteX4" fmla="*/ 47434 w 89725"/>
                <a:gd name="connsiteY4" fmla="*/ 86011 h 106679"/>
                <a:gd name="connsiteX5" fmla="*/ 55531 w 89725"/>
                <a:gd name="connsiteY5" fmla="*/ 85153 h 106679"/>
                <a:gd name="connsiteX6" fmla="*/ 64865 w 89725"/>
                <a:gd name="connsiteY6" fmla="*/ 74962 h 106679"/>
                <a:gd name="connsiteX7" fmla="*/ 64484 w 89725"/>
                <a:gd name="connsiteY7" fmla="*/ 72485 h 106679"/>
                <a:gd name="connsiteX8" fmla="*/ 58674 w 89725"/>
                <a:gd name="connsiteY8" fmla="*/ 67532 h 106679"/>
                <a:gd name="connsiteX9" fmla="*/ 40196 w 89725"/>
                <a:gd name="connsiteY9" fmla="*/ 63818 h 106679"/>
                <a:gd name="connsiteX10" fmla="*/ 0 w 89725"/>
                <a:gd name="connsiteY10" fmla="*/ 32099 h 106679"/>
                <a:gd name="connsiteX11" fmla="*/ 37052 w 89725"/>
                <a:gd name="connsiteY11" fmla="*/ 0 h 106679"/>
                <a:gd name="connsiteX12" fmla="*/ 62960 w 89725"/>
                <a:gd name="connsiteY12" fmla="*/ 7430 h 106679"/>
                <a:gd name="connsiteX13" fmla="*/ 62960 w 89725"/>
                <a:gd name="connsiteY13" fmla="*/ 2953 h 106679"/>
                <a:gd name="connsiteX14" fmla="*/ 82677 w 89725"/>
                <a:gd name="connsiteY14" fmla="*/ 2953 h 106679"/>
                <a:gd name="connsiteX15" fmla="*/ 82677 w 89725"/>
                <a:gd name="connsiteY15" fmla="*/ 35243 h 106679"/>
                <a:gd name="connsiteX16" fmla="*/ 60674 w 89725"/>
                <a:gd name="connsiteY16" fmla="*/ 35243 h 106679"/>
                <a:gd name="connsiteX17" fmla="*/ 60674 w 89725"/>
                <a:gd name="connsiteY17" fmla="*/ 33814 h 106679"/>
                <a:gd name="connsiteX18" fmla="*/ 40386 w 89725"/>
                <a:gd name="connsiteY18" fmla="*/ 20764 h 106679"/>
                <a:gd name="connsiteX19" fmla="*/ 34195 w 89725"/>
                <a:gd name="connsiteY19" fmla="*/ 21336 h 106679"/>
                <a:gd name="connsiteX20" fmla="*/ 25908 w 89725"/>
                <a:gd name="connsiteY20" fmla="*/ 30004 h 106679"/>
                <a:gd name="connsiteX21" fmla="*/ 26479 w 89725"/>
                <a:gd name="connsiteY21" fmla="*/ 32671 h 106679"/>
                <a:gd name="connsiteX22" fmla="*/ 49911 w 89725"/>
                <a:gd name="connsiteY22" fmla="*/ 41338 h 106679"/>
                <a:gd name="connsiteX23" fmla="*/ 79343 w 89725"/>
                <a:gd name="connsiteY23" fmla="*/ 51244 h 106679"/>
                <a:gd name="connsiteX24" fmla="*/ 89725 w 89725"/>
                <a:gd name="connsiteY24" fmla="*/ 74200 h 106679"/>
                <a:gd name="connsiteX25" fmla="*/ 49149 w 89725"/>
                <a:gd name="connsiteY25" fmla="*/ 106680 h 106679"/>
                <a:gd name="connsiteX26" fmla="*/ 20098 w 89725"/>
                <a:gd name="connsiteY26" fmla="*/ 99251 h 106679"/>
                <a:gd name="connsiteX27" fmla="*/ 20098 w 89725"/>
                <a:gd name="connsiteY27" fmla="*/ 103823 h 106679"/>
                <a:gd name="connsiteX28" fmla="*/ 381 w 89725"/>
                <a:gd name="connsiteY28" fmla="*/ 103823 h 106679"/>
                <a:gd name="connsiteX29" fmla="*/ 381 w 89725"/>
                <a:gd name="connsiteY29" fmla="*/ 68199 h 10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9725" h="106679">
                  <a:moveTo>
                    <a:pt x="381" y="68199"/>
                  </a:moveTo>
                  <a:lnTo>
                    <a:pt x="22384" y="68199"/>
                  </a:lnTo>
                  <a:lnTo>
                    <a:pt x="22384" y="71723"/>
                  </a:lnTo>
                  <a:cubicBezTo>
                    <a:pt x="22384" y="76867"/>
                    <a:pt x="23622" y="79153"/>
                    <a:pt x="27337" y="81629"/>
                  </a:cubicBezTo>
                  <a:cubicBezTo>
                    <a:pt x="31718" y="84487"/>
                    <a:pt x="38481" y="86011"/>
                    <a:pt x="47434" y="86011"/>
                  </a:cubicBezTo>
                  <a:cubicBezTo>
                    <a:pt x="50292" y="86011"/>
                    <a:pt x="53054" y="85820"/>
                    <a:pt x="55531" y="85153"/>
                  </a:cubicBezTo>
                  <a:cubicBezTo>
                    <a:pt x="61150" y="83915"/>
                    <a:pt x="64865" y="80010"/>
                    <a:pt x="64865" y="74962"/>
                  </a:cubicBezTo>
                  <a:cubicBezTo>
                    <a:pt x="64865" y="74105"/>
                    <a:pt x="64675" y="73057"/>
                    <a:pt x="64484" y="72485"/>
                  </a:cubicBezTo>
                  <a:cubicBezTo>
                    <a:pt x="63627" y="70390"/>
                    <a:pt x="61150" y="68580"/>
                    <a:pt x="58674" y="67532"/>
                  </a:cubicBezTo>
                  <a:cubicBezTo>
                    <a:pt x="55531" y="66485"/>
                    <a:pt x="55531" y="66485"/>
                    <a:pt x="40196" y="63818"/>
                  </a:cubicBezTo>
                  <a:cubicBezTo>
                    <a:pt x="10573" y="58388"/>
                    <a:pt x="0" y="50101"/>
                    <a:pt x="0" y="32099"/>
                  </a:cubicBezTo>
                  <a:cubicBezTo>
                    <a:pt x="0" y="12382"/>
                    <a:pt x="14288" y="0"/>
                    <a:pt x="37052" y="0"/>
                  </a:cubicBezTo>
                  <a:cubicBezTo>
                    <a:pt x="47625" y="0"/>
                    <a:pt x="53816" y="1905"/>
                    <a:pt x="62960" y="7430"/>
                  </a:cubicBezTo>
                  <a:lnTo>
                    <a:pt x="62960" y="2953"/>
                  </a:lnTo>
                  <a:lnTo>
                    <a:pt x="82677" y="2953"/>
                  </a:lnTo>
                  <a:lnTo>
                    <a:pt x="82677" y="35243"/>
                  </a:lnTo>
                  <a:lnTo>
                    <a:pt x="60674" y="35243"/>
                  </a:lnTo>
                  <a:lnTo>
                    <a:pt x="60674" y="33814"/>
                  </a:lnTo>
                  <a:cubicBezTo>
                    <a:pt x="60674" y="25908"/>
                    <a:pt x="52768" y="20764"/>
                    <a:pt x="40386" y="20764"/>
                  </a:cubicBezTo>
                  <a:cubicBezTo>
                    <a:pt x="38100" y="20764"/>
                    <a:pt x="36004" y="20955"/>
                    <a:pt x="34195" y="21336"/>
                  </a:cubicBezTo>
                  <a:cubicBezTo>
                    <a:pt x="29051" y="22384"/>
                    <a:pt x="25908" y="25718"/>
                    <a:pt x="25908" y="30004"/>
                  </a:cubicBezTo>
                  <a:cubicBezTo>
                    <a:pt x="25908" y="31051"/>
                    <a:pt x="26099" y="32099"/>
                    <a:pt x="26479" y="32671"/>
                  </a:cubicBezTo>
                  <a:cubicBezTo>
                    <a:pt x="28575" y="36576"/>
                    <a:pt x="30671" y="37433"/>
                    <a:pt x="49911" y="41338"/>
                  </a:cubicBezTo>
                  <a:cubicBezTo>
                    <a:pt x="66866" y="44863"/>
                    <a:pt x="74104" y="47339"/>
                    <a:pt x="79343" y="51244"/>
                  </a:cubicBezTo>
                  <a:cubicBezTo>
                    <a:pt x="86201" y="56198"/>
                    <a:pt x="89725" y="64294"/>
                    <a:pt x="89725" y="74200"/>
                  </a:cubicBezTo>
                  <a:cubicBezTo>
                    <a:pt x="89725" y="94678"/>
                    <a:pt x="74581" y="106680"/>
                    <a:pt x="49149" y="106680"/>
                  </a:cubicBezTo>
                  <a:cubicBezTo>
                    <a:pt x="37529" y="106680"/>
                    <a:pt x="30099" y="104775"/>
                    <a:pt x="20098" y="99251"/>
                  </a:cubicBezTo>
                  <a:lnTo>
                    <a:pt x="20098" y="103823"/>
                  </a:lnTo>
                  <a:lnTo>
                    <a:pt x="381" y="103823"/>
                  </a:lnTo>
                  <a:lnTo>
                    <a:pt x="381" y="68199"/>
                  </a:lnTo>
                  <a:close/>
                </a:path>
              </a:pathLst>
            </a:custGeom>
            <a:solidFill>
              <a:srgbClr val="000000"/>
            </a:solidFill>
            <a:ln w="9525" cap="flat">
              <a:noFill/>
              <a:prstDash val="solid"/>
              <a:miter/>
            </a:ln>
          </p:spPr>
          <p:txBody>
            <a:bodyPr rtlCol="0" anchor="ctr"/>
            <a:lstStyle/>
            <a:p>
              <a:endParaRPr lang="en-GB"/>
            </a:p>
          </p:txBody>
        </p:sp>
        <p:sp>
          <p:nvSpPr>
            <p:cNvPr id="43" name="Freeform: Shape 41">
              <a:extLst>
                <a:ext uri="{FF2B5EF4-FFF2-40B4-BE49-F238E27FC236}">
                  <a16:creationId xmlns:a16="http://schemas.microsoft.com/office/drawing/2014/main" id="{F2D443F7-8075-4D48-AF2F-98A0E06425BC}"/>
                </a:ext>
              </a:extLst>
            </p:cNvPr>
            <p:cNvSpPr/>
            <p:nvPr userDrawn="1"/>
          </p:nvSpPr>
          <p:spPr>
            <a:xfrm>
              <a:off x="1025124" y="3967703"/>
              <a:ext cx="65912" cy="134112"/>
            </a:xfrm>
            <a:custGeom>
              <a:avLst/>
              <a:gdLst>
                <a:gd name="connsiteX0" fmla="*/ 0 w 65912"/>
                <a:gd name="connsiteY0" fmla="*/ 55531 h 134112"/>
                <a:gd name="connsiteX1" fmla="*/ 0 w 65912"/>
                <a:gd name="connsiteY1" fmla="*/ 32957 h 134112"/>
                <a:gd name="connsiteX2" fmla="*/ 14954 w 65912"/>
                <a:gd name="connsiteY2" fmla="*/ 32957 h 134112"/>
                <a:gd name="connsiteX3" fmla="*/ 14954 w 65912"/>
                <a:gd name="connsiteY3" fmla="*/ 0 h 134112"/>
                <a:gd name="connsiteX4" fmla="*/ 41243 w 65912"/>
                <a:gd name="connsiteY4" fmla="*/ 0 h 134112"/>
                <a:gd name="connsiteX5" fmla="*/ 41243 w 65912"/>
                <a:gd name="connsiteY5" fmla="*/ 32957 h 134112"/>
                <a:gd name="connsiteX6" fmla="*/ 65722 w 65912"/>
                <a:gd name="connsiteY6" fmla="*/ 32957 h 134112"/>
                <a:gd name="connsiteX7" fmla="*/ 65722 w 65912"/>
                <a:gd name="connsiteY7" fmla="*/ 55531 h 134112"/>
                <a:gd name="connsiteX8" fmla="*/ 41243 w 65912"/>
                <a:gd name="connsiteY8" fmla="*/ 55531 h 134112"/>
                <a:gd name="connsiteX9" fmla="*/ 41243 w 65912"/>
                <a:gd name="connsiteY9" fmla="*/ 94298 h 134112"/>
                <a:gd name="connsiteX10" fmla="*/ 52673 w 65912"/>
                <a:gd name="connsiteY10" fmla="*/ 111538 h 134112"/>
                <a:gd name="connsiteX11" fmla="*/ 65913 w 65912"/>
                <a:gd name="connsiteY11" fmla="*/ 111538 h 134112"/>
                <a:gd name="connsiteX12" fmla="*/ 65913 w 65912"/>
                <a:gd name="connsiteY12" fmla="*/ 134112 h 134112"/>
                <a:gd name="connsiteX13" fmla="*/ 52483 w 65912"/>
                <a:gd name="connsiteY13" fmla="*/ 134112 h 134112"/>
                <a:gd name="connsiteX14" fmla="*/ 14954 w 65912"/>
                <a:gd name="connsiteY14" fmla="*/ 99346 h 134112"/>
                <a:gd name="connsiteX15" fmla="*/ 14954 w 65912"/>
                <a:gd name="connsiteY15" fmla="*/ 55626 h 134112"/>
                <a:gd name="connsiteX16" fmla="*/ 0 w 65912"/>
                <a:gd name="connsiteY16" fmla="*/ 55626 h 13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912" h="134112">
                  <a:moveTo>
                    <a:pt x="0" y="55531"/>
                  </a:moveTo>
                  <a:lnTo>
                    <a:pt x="0" y="32957"/>
                  </a:lnTo>
                  <a:lnTo>
                    <a:pt x="14954" y="32957"/>
                  </a:lnTo>
                  <a:lnTo>
                    <a:pt x="14954" y="0"/>
                  </a:lnTo>
                  <a:lnTo>
                    <a:pt x="41243" y="0"/>
                  </a:lnTo>
                  <a:lnTo>
                    <a:pt x="41243" y="32957"/>
                  </a:lnTo>
                  <a:lnTo>
                    <a:pt x="65722" y="32957"/>
                  </a:lnTo>
                  <a:lnTo>
                    <a:pt x="65722" y="55531"/>
                  </a:lnTo>
                  <a:lnTo>
                    <a:pt x="41243" y="55531"/>
                  </a:lnTo>
                  <a:lnTo>
                    <a:pt x="41243" y="94298"/>
                  </a:lnTo>
                  <a:cubicBezTo>
                    <a:pt x="41053" y="108014"/>
                    <a:pt x="43339" y="111252"/>
                    <a:pt x="52673" y="111538"/>
                  </a:cubicBezTo>
                  <a:lnTo>
                    <a:pt x="65913" y="111538"/>
                  </a:lnTo>
                  <a:lnTo>
                    <a:pt x="65913" y="134112"/>
                  </a:lnTo>
                  <a:lnTo>
                    <a:pt x="52483" y="134112"/>
                  </a:lnTo>
                  <a:cubicBezTo>
                    <a:pt x="26384" y="134112"/>
                    <a:pt x="14954" y="123730"/>
                    <a:pt x="14954" y="99346"/>
                  </a:cubicBezTo>
                  <a:lnTo>
                    <a:pt x="14954" y="55626"/>
                  </a:lnTo>
                  <a:lnTo>
                    <a:pt x="0" y="55626"/>
                  </a:lnTo>
                  <a:close/>
                </a:path>
              </a:pathLst>
            </a:custGeom>
            <a:solidFill>
              <a:srgbClr val="000000"/>
            </a:solidFill>
            <a:ln w="9525" cap="flat">
              <a:noFill/>
              <a:prstDash val="solid"/>
              <a:miter/>
            </a:ln>
          </p:spPr>
          <p:txBody>
            <a:bodyPr rtlCol="0" anchor="ctr"/>
            <a:lstStyle/>
            <a:p>
              <a:endParaRPr lang="en-GB"/>
            </a:p>
          </p:txBody>
        </p:sp>
        <p:sp>
          <p:nvSpPr>
            <p:cNvPr id="44" name="Freeform: Shape 42">
              <a:extLst>
                <a:ext uri="{FF2B5EF4-FFF2-40B4-BE49-F238E27FC236}">
                  <a16:creationId xmlns:a16="http://schemas.microsoft.com/office/drawing/2014/main" id="{ACFC6259-372C-4A36-B5F6-59F8F4F07F2F}"/>
                </a:ext>
              </a:extLst>
            </p:cNvPr>
            <p:cNvSpPr/>
            <p:nvPr userDrawn="1"/>
          </p:nvSpPr>
          <p:spPr>
            <a:xfrm>
              <a:off x="1106182" y="3997708"/>
              <a:ext cx="76485" cy="104013"/>
            </a:xfrm>
            <a:custGeom>
              <a:avLst/>
              <a:gdLst>
                <a:gd name="connsiteX0" fmla="*/ 14288 w 76485"/>
                <a:gd name="connsiteY0" fmla="*/ 25527 h 104013"/>
                <a:gd name="connsiteX1" fmla="*/ 0 w 76485"/>
                <a:gd name="connsiteY1" fmla="*/ 25527 h 104013"/>
                <a:gd name="connsiteX2" fmla="*/ 0 w 76485"/>
                <a:gd name="connsiteY2" fmla="*/ 2953 h 104013"/>
                <a:gd name="connsiteX3" fmla="*/ 39338 w 76485"/>
                <a:gd name="connsiteY3" fmla="*/ 2953 h 104013"/>
                <a:gd name="connsiteX4" fmla="*/ 39338 w 76485"/>
                <a:gd name="connsiteY4" fmla="*/ 15145 h 104013"/>
                <a:gd name="connsiteX5" fmla="*/ 73152 w 76485"/>
                <a:gd name="connsiteY5" fmla="*/ 0 h 104013"/>
                <a:gd name="connsiteX6" fmla="*/ 76486 w 76485"/>
                <a:gd name="connsiteY6" fmla="*/ 0 h 104013"/>
                <a:gd name="connsiteX7" fmla="*/ 76486 w 76485"/>
                <a:gd name="connsiteY7" fmla="*/ 25051 h 104013"/>
                <a:gd name="connsiteX8" fmla="*/ 71914 w 76485"/>
                <a:gd name="connsiteY8" fmla="*/ 25051 h 104013"/>
                <a:gd name="connsiteX9" fmla="*/ 40672 w 76485"/>
                <a:gd name="connsiteY9" fmla="*/ 40195 h 104013"/>
                <a:gd name="connsiteX10" fmla="*/ 40672 w 76485"/>
                <a:gd name="connsiteY10" fmla="*/ 81439 h 104013"/>
                <a:gd name="connsiteX11" fmla="*/ 55817 w 76485"/>
                <a:gd name="connsiteY11" fmla="*/ 81439 h 104013"/>
                <a:gd name="connsiteX12" fmla="*/ 55817 w 76485"/>
                <a:gd name="connsiteY12" fmla="*/ 104013 h 104013"/>
                <a:gd name="connsiteX13" fmla="*/ 95 w 76485"/>
                <a:gd name="connsiteY13" fmla="*/ 104013 h 104013"/>
                <a:gd name="connsiteX14" fmla="*/ 95 w 76485"/>
                <a:gd name="connsiteY14" fmla="*/ 81439 h 104013"/>
                <a:gd name="connsiteX15" fmla="*/ 14383 w 76485"/>
                <a:gd name="connsiteY15" fmla="*/ 81439 h 104013"/>
                <a:gd name="connsiteX16" fmla="*/ 14383 w 76485"/>
                <a:gd name="connsiteY16" fmla="*/ 25527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485" h="104013">
                  <a:moveTo>
                    <a:pt x="14288" y="25527"/>
                  </a:moveTo>
                  <a:lnTo>
                    <a:pt x="0" y="25527"/>
                  </a:lnTo>
                  <a:lnTo>
                    <a:pt x="0" y="2953"/>
                  </a:lnTo>
                  <a:lnTo>
                    <a:pt x="39338" y="2953"/>
                  </a:lnTo>
                  <a:lnTo>
                    <a:pt x="39338" y="15145"/>
                  </a:lnTo>
                  <a:cubicBezTo>
                    <a:pt x="52388" y="3715"/>
                    <a:pt x="59817" y="190"/>
                    <a:pt x="73152" y="0"/>
                  </a:cubicBezTo>
                  <a:lnTo>
                    <a:pt x="76486" y="0"/>
                  </a:lnTo>
                  <a:lnTo>
                    <a:pt x="76486" y="25051"/>
                  </a:lnTo>
                  <a:lnTo>
                    <a:pt x="71914" y="25051"/>
                  </a:lnTo>
                  <a:cubicBezTo>
                    <a:pt x="59246" y="24860"/>
                    <a:pt x="51625" y="28575"/>
                    <a:pt x="40672" y="40195"/>
                  </a:cubicBezTo>
                  <a:lnTo>
                    <a:pt x="40672" y="81439"/>
                  </a:lnTo>
                  <a:lnTo>
                    <a:pt x="55817" y="81439"/>
                  </a:lnTo>
                  <a:lnTo>
                    <a:pt x="55817" y="104013"/>
                  </a:lnTo>
                  <a:lnTo>
                    <a:pt x="95" y="104013"/>
                  </a:lnTo>
                  <a:lnTo>
                    <a:pt x="95" y="81439"/>
                  </a:lnTo>
                  <a:lnTo>
                    <a:pt x="14383" y="81439"/>
                  </a:lnTo>
                  <a:lnTo>
                    <a:pt x="14383" y="25527"/>
                  </a:lnTo>
                  <a:close/>
                </a:path>
              </a:pathLst>
            </a:custGeom>
            <a:solidFill>
              <a:srgbClr val="000000"/>
            </a:solidFill>
            <a:ln w="9525" cap="flat">
              <a:noFill/>
              <a:prstDash val="solid"/>
              <a:miter/>
            </a:ln>
          </p:spPr>
          <p:txBody>
            <a:bodyPr rtlCol="0" anchor="ctr"/>
            <a:lstStyle/>
            <a:p>
              <a:endParaRPr lang="en-GB"/>
            </a:p>
          </p:txBody>
        </p:sp>
        <p:sp>
          <p:nvSpPr>
            <p:cNvPr id="45" name="Freeform: Shape 43">
              <a:extLst>
                <a:ext uri="{FF2B5EF4-FFF2-40B4-BE49-F238E27FC236}">
                  <a16:creationId xmlns:a16="http://schemas.microsoft.com/office/drawing/2014/main" id="{64B02AC1-9B00-445A-82B8-0277F86284AB}"/>
                </a:ext>
              </a:extLst>
            </p:cNvPr>
            <p:cNvSpPr/>
            <p:nvPr userDrawn="1"/>
          </p:nvSpPr>
          <p:spPr>
            <a:xfrm>
              <a:off x="1191907" y="3958750"/>
              <a:ext cx="56102" cy="142970"/>
            </a:xfrm>
            <a:custGeom>
              <a:avLst/>
              <a:gdLst>
                <a:gd name="connsiteX0" fmla="*/ 15716 w 56102"/>
                <a:gd name="connsiteY0" fmla="*/ 64484 h 142970"/>
                <a:gd name="connsiteX1" fmla="*/ 1429 w 56102"/>
                <a:gd name="connsiteY1" fmla="*/ 64484 h 142970"/>
                <a:gd name="connsiteX2" fmla="*/ 1429 w 56102"/>
                <a:gd name="connsiteY2" fmla="*/ 41910 h 142970"/>
                <a:gd name="connsiteX3" fmla="*/ 42005 w 56102"/>
                <a:gd name="connsiteY3" fmla="*/ 41910 h 142970"/>
                <a:gd name="connsiteX4" fmla="*/ 42005 w 56102"/>
                <a:gd name="connsiteY4" fmla="*/ 120396 h 142970"/>
                <a:gd name="connsiteX5" fmla="*/ 56102 w 56102"/>
                <a:gd name="connsiteY5" fmla="*/ 120396 h 142970"/>
                <a:gd name="connsiteX6" fmla="*/ 56102 w 56102"/>
                <a:gd name="connsiteY6" fmla="*/ 142970 h 142970"/>
                <a:gd name="connsiteX7" fmla="*/ 0 w 56102"/>
                <a:gd name="connsiteY7" fmla="*/ 142970 h 142970"/>
                <a:gd name="connsiteX8" fmla="*/ 0 w 56102"/>
                <a:gd name="connsiteY8" fmla="*/ 120396 h 142970"/>
                <a:gd name="connsiteX9" fmla="*/ 15716 w 56102"/>
                <a:gd name="connsiteY9" fmla="*/ 120396 h 142970"/>
                <a:gd name="connsiteX10" fmla="*/ 15716 w 56102"/>
                <a:gd name="connsiteY10" fmla="*/ 64484 h 142970"/>
                <a:gd name="connsiteX11" fmla="*/ 15335 w 56102"/>
                <a:gd name="connsiteY11" fmla="*/ 0 h 142970"/>
                <a:gd name="connsiteX12" fmla="*/ 42291 w 56102"/>
                <a:gd name="connsiteY12" fmla="*/ 0 h 142970"/>
                <a:gd name="connsiteX13" fmla="*/ 42291 w 56102"/>
                <a:gd name="connsiteY13" fmla="*/ 28004 h 142970"/>
                <a:gd name="connsiteX14" fmla="*/ 15335 w 56102"/>
                <a:gd name="connsiteY14" fmla="*/ 28004 h 142970"/>
                <a:gd name="connsiteX15" fmla="*/ 15335 w 56102"/>
                <a:gd name="connsiteY15" fmla="*/ 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102" h="142970">
                  <a:moveTo>
                    <a:pt x="15716" y="64484"/>
                  </a:moveTo>
                  <a:lnTo>
                    <a:pt x="1429" y="64484"/>
                  </a:lnTo>
                  <a:lnTo>
                    <a:pt x="1429" y="41910"/>
                  </a:lnTo>
                  <a:lnTo>
                    <a:pt x="42005" y="41910"/>
                  </a:lnTo>
                  <a:lnTo>
                    <a:pt x="42005" y="120396"/>
                  </a:lnTo>
                  <a:lnTo>
                    <a:pt x="56102" y="120396"/>
                  </a:lnTo>
                  <a:lnTo>
                    <a:pt x="56102" y="142970"/>
                  </a:lnTo>
                  <a:lnTo>
                    <a:pt x="0" y="142970"/>
                  </a:lnTo>
                  <a:lnTo>
                    <a:pt x="0" y="120396"/>
                  </a:lnTo>
                  <a:lnTo>
                    <a:pt x="15716" y="120396"/>
                  </a:lnTo>
                  <a:lnTo>
                    <a:pt x="15716" y="64484"/>
                  </a:lnTo>
                  <a:close/>
                  <a:moveTo>
                    <a:pt x="15335" y="0"/>
                  </a:moveTo>
                  <a:lnTo>
                    <a:pt x="42291" y="0"/>
                  </a:lnTo>
                  <a:lnTo>
                    <a:pt x="42291" y="28004"/>
                  </a:lnTo>
                  <a:lnTo>
                    <a:pt x="15335" y="28004"/>
                  </a:lnTo>
                  <a:lnTo>
                    <a:pt x="15335" y="0"/>
                  </a:lnTo>
                  <a:close/>
                </a:path>
              </a:pathLst>
            </a:custGeom>
            <a:solidFill>
              <a:srgbClr val="000000"/>
            </a:solidFill>
            <a:ln w="9525" cap="flat">
              <a:noFill/>
              <a:prstDash val="solid"/>
              <a:miter/>
            </a:ln>
          </p:spPr>
          <p:txBody>
            <a:bodyPr rtlCol="0" anchor="ctr"/>
            <a:lstStyle/>
            <a:p>
              <a:endParaRPr lang="en-GB"/>
            </a:p>
          </p:txBody>
        </p:sp>
        <p:sp>
          <p:nvSpPr>
            <p:cNvPr id="46" name="Freeform: Shape 44">
              <a:extLst>
                <a:ext uri="{FF2B5EF4-FFF2-40B4-BE49-F238E27FC236}">
                  <a16:creationId xmlns:a16="http://schemas.microsoft.com/office/drawing/2014/main" id="{EAA0044B-34E9-4279-8FF1-616E1B470D23}"/>
                </a:ext>
              </a:extLst>
            </p:cNvPr>
            <p:cNvSpPr/>
            <p:nvPr userDrawn="1"/>
          </p:nvSpPr>
          <p:spPr>
            <a:xfrm>
              <a:off x="1256963" y="3997993"/>
              <a:ext cx="109632" cy="106680"/>
            </a:xfrm>
            <a:custGeom>
              <a:avLst/>
              <a:gdLst>
                <a:gd name="connsiteX0" fmla="*/ 68771 w 109632"/>
                <a:gd name="connsiteY0" fmla="*/ 38100 h 106680"/>
                <a:gd name="connsiteX1" fmla="*/ 66104 w 109632"/>
                <a:gd name="connsiteY1" fmla="*/ 26099 h 106680"/>
                <a:gd name="connsiteX2" fmla="*/ 48673 w 109632"/>
                <a:gd name="connsiteY2" fmla="*/ 21336 h 106680"/>
                <a:gd name="connsiteX3" fmla="*/ 43720 w 109632"/>
                <a:gd name="connsiteY3" fmla="*/ 21526 h 106680"/>
                <a:gd name="connsiteX4" fmla="*/ 32575 w 109632"/>
                <a:gd name="connsiteY4" fmla="*/ 33338 h 106680"/>
                <a:gd name="connsiteX5" fmla="*/ 8096 w 109632"/>
                <a:gd name="connsiteY5" fmla="*/ 33338 h 106680"/>
                <a:gd name="connsiteX6" fmla="*/ 49340 w 109632"/>
                <a:gd name="connsiteY6" fmla="*/ 0 h 106680"/>
                <a:gd name="connsiteX7" fmla="*/ 64865 w 109632"/>
                <a:gd name="connsiteY7" fmla="*/ 1048 h 106680"/>
                <a:gd name="connsiteX8" fmla="*/ 92202 w 109632"/>
                <a:gd name="connsiteY8" fmla="*/ 19241 h 106680"/>
                <a:gd name="connsiteX9" fmla="*/ 95536 w 109632"/>
                <a:gd name="connsiteY9" fmla="*/ 43910 h 106680"/>
                <a:gd name="connsiteX10" fmla="*/ 95536 w 109632"/>
                <a:gd name="connsiteY10" fmla="*/ 81153 h 106680"/>
                <a:gd name="connsiteX11" fmla="*/ 109633 w 109632"/>
                <a:gd name="connsiteY11" fmla="*/ 81153 h 106680"/>
                <a:gd name="connsiteX12" fmla="*/ 109633 w 109632"/>
                <a:gd name="connsiteY12" fmla="*/ 103727 h 106680"/>
                <a:gd name="connsiteX13" fmla="*/ 71914 w 109632"/>
                <a:gd name="connsiteY13" fmla="*/ 103727 h 106680"/>
                <a:gd name="connsiteX14" fmla="*/ 71914 w 109632"/>
                <a:gd name="connsiteY14" fmla="*/ 94012 h 106680"/>
                <a:gd name="connsiteX15" fmla="*/ 37719 w 109632"/>
                <a:gd name="connsiteY15" fmla="*/ 106680 h 106680"/>
                <a:gd name="connsiteX16" fmla="*/ 0 w 109632"/>
                <a:gd name="connsiteY16" fmla="*/ 74200 h 106680"/>
                <a:gd name="connsiteX17" fmla="*/ 13049 w 109632"/>
                <a:gd name="connsiteY17" fmla="*/ 47435 h 106680"/>
                <a:gd name="connsiteX18" fmla="*/ 43053 w 109632"/>
                <a:gd name="connsiteY18" fmla="*/ 41624 h 106680"/>
                <a:gd name="connsiteX19" fmla="*/ 56959 w 109632"/>
                <a:gd name="connsiteY19" fmla="*/ 42005 h 106680"/>
                <a:gd name="connsiteX20" fmla="*/ 68771 w 109632"/>
                <a:gd name="connsiteY20" fmla="*/ 42672 h 106680"/>
                <a:gd name="connsiteX21" fmla="*/ 68771 w 109632"/>
                <a:gd name="connsiteY21" fmla="*/ 38100 h 106680"/>
                <a:gd name="connsiteX22" fmla="*/ 69342 w 109632"/>
                <a:gd name="connsiteY22" fmla="*/ 62103 h 106680"/>
                <a:gd name="connsiteX23" fmla="*/ 45911 w 109632"/>
                <a:gd name="connsiteY23" fmla="*/ 61055 h 106680"/>
                <a:gd name="connsiteX24" fmla="*/ 26194 w 109632"/>
                <a:gd name="connsiteY24" fmla="*/ 73057 h 106680"/>
                <a:gd name="connsiteX25" fmla="*/ 27242 w 109632"/>
                <a:gd name="connsiteY25" fmla="*/ 78200 h 106680"/>
                <a:gd name="connsiteX26" fmla="*/ 43148 w 109632"/>
                <a:gd name="connsiteY26" fmla="*/ 84582 h 106680"/>
                <a:gd name="connsiteX27" fmla="*/ 65342 w 109632"/>
                <a:gd name="connsiteY27" fmla="*/ 78391 h 106680"/>
                <a:gd name="connsiteX28" fmla="*/ 69247 w 109632"/>
                <a:gd name="connsiteY28" fmla="*/ 67628 h 106680"/>
                <a:gd name="connsiteX29" fmla="*/ 69247 w 109632"/>
                <a:gd name="connsiteY29" fmla="*/ 62103 h 10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632" h="106680">
                  <a:moveTo>
                    <a:pt x="68771" y="38100"/>
                  </a:moveTo>
                  <a:cubicBezTo>
                    <a:pt x="68771" y="30861"/>
                    <a:pt x="68104" y="28575"/>
                    <a:pt x="66104" y="26099"/>
                  </a:cubicBezTo>
                  <a:cubicBezTo>
                    <a:pt x="63246" y="22955"/>
                    <a:pt x="57436" y="21336"/>
                    <a:pt x="48673" y="21336"/>
                  </a:cubicBezTo>
                  <a:cubicBezTo>
                    <a:pt x="47054" y="21336"/>
                    <a:pt x="45339" y="21336"/>
                    <a:pt x="43720" y="21526"/>
                  </a:cubicBezTo>
                  <a:cubicBezTo>
                    <a:pt x="35814" y="22574"/>
                    <a:pt x="33338" y="25051"/>
                    <a:pt x="32575" y="33338"/>
                  </a:cubicBezTo>
                  <a:lnTo>
                    <a:pt x="8096" y="33338"/>
                  </a:lnTo>
                  <a:cubicBezTo>
                    <a:pt x="8954" y="9335"/>
                    <a:pt x="20288" y="0"/>
                    <a:pt x="49340" y="0"/>
                  </a:cubicBezTo>
                  <a:cubicBezTo>
                    <a:pt x="54769" y="0"/>
                    <a:pt x="60103" y="381"/>
                    <a:pt x="64865" y="1048"/>
                  </a:cubicBezTo>
                  <a:cubicBezTo>
                    <a:pt x="78962" y="3143"/>
                    <a:pt x="88106" y="9144"/>
                    <a:pt x="92202" y="19241"/>
                  </a:cubicBezTo>
                  <a:cubicBezTo>
                    <a:pt x="94679" y="25051"/>
                    <a:pt x="95536" y="31432"/>
                    <a:pt x="95536" y="43910"/>
                  </a:cubicBezTo>
                  <a:lnTo>
                    <a:pt x="95536" y="81153"/>
                  </a:lnTo>
                  <a:lnTo>
                    <a:pt x="109633" y="81153"/>
                  </a:lnTo>
                  <a:lnTo>
                    <a:pt x="109633" y="103727"/>
                  </a:lnTo>
                  <a:lnTo>
                    <a:pt x="71914" y="103727"/>
                  </a:lnTo>
                  <a:lnTo>
                    <a:pt x="71914" y="94012"/>
                  </a:lnTo>
                  <a:cubicBezTo>
                    <a:pt x="62960" y="102680"/>
                    <a:pt x="52673" y="106680"/>
                    <a:pt x="37719" y="106680"/>
                  </a:cubicBezTo>
                  <a:cubicBezTo>
                    <a:pt x="13525" y="106680"/>
                    <a:pt x="0" y="95060"/>
                    <a:pt x="0" y="74200"/>
                  </a:cubicBezTo>
                  <a:cubicBezTo>
                    <a:pt x="0" y="62198"/>
                    <a:pt x="4572" y="53054"/>
                    <a:pt x="13049" y="47435"/>
                  </a:cubicBezTo>
                  <a:cubicBezTo>
                    <a:pt x="19050" y="43720"/>
                    <a:pt x="29242" y="41624"/>
                    <a:pt x="43053" y="41624"/>
                  </a:cubicBezTo>
                  <a:lnTo>
                    <a:pt x="56959" y="42005"/>
                  </a:lnTo>
                  <a:cubicBezTo>
                    <a:pt x="58579" y="42005"/>
                    <a:pt x="65246" y="42386"/>
                    <a:pt x="68771" y="42672"/>
                  </a:cubicBezTo>
                  <a:lnTo>
                    <a:pt x="68771" y="38100"/>
                  </a:lnTo>
                  <a:close/>
                  <a:moveTo>
                    <a:pt x="69342" y="62103"/>
                  </a:moveTo>
                  <a:cubicBezTo>
                    <a:pt x="62675" y="61436"/>
                    <a:pt x="52388" y="61055"/>
                    <a:pt x="45911" y="61055"/>
                  </a:cubicBezTo>
                  <a:cubicBezTo>
                    <a:pt x="31242" y="61055"/>
                    <a:pt x="26194" y="64199"/>
                    <a:pt x="26194" y="73057"/>
                  </a:cubicBezTo>
                  <a:cubicBezTo>
                    <a:pt x="26194" y="74962"/>
                    <a:pt x="26575" y="76772"/>
                    <a:pt x="27242" y="78200"/>
                  </a:cubicBezTo>
                  <a:cubicBezTo>
                    <a:pt x="29146" y="82963"/>
                    <a:pt x="33433" y="84582"/>
                    <a:pt x="43148" y="84582"/>
                  </a:cubicBezTo>
                  <a:cubicBezTo>
                    <a:pt x="53530" y="84582"/>
                    <a:pt x="60579" y="82486"/>
                    <a:pt x="65342" y="78391"/>
                  </a:cubicBezTo>
                  <a:cubicBezTo>
                    <a:pt x="68485" y="75724"/>
                    <a:pt x="69247" y="73628"/>
                    <a:pt x="69247" y="67628"/>
                  </a:cubicBezTo>
                  <a:lnTo>
                    <a:pt x="69247" y="62103"/>
                  </a:lnTo>
                  <a:close/>
                </a:path>
              </a:pathLst>
            </a:custGeom>
            <a:solidFill>
              <a:srgbClr val="000000"/>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049861668"/>
      </p:ext>
    </p:extLst>
  </p:cSld>
  <p:clrMapOvr>
    <a:masterClrMapping/>
  </p:clrMapOvr>
  <p:extLst>
    <p:ext uri="{DCECCB84-F9BA-43D5-87BE-67443E8EF086}">
      <p15:sldGuideLst xmlns:p15="http://schemas.microsoft.com/office/powerpoint/2012/main">
        <p15:guide id="2" orient="horz" pos="3094">
          <p15:clr>
            <a:srgbClr val="FBAE40"/>
          </p15:clr>
        </p15:guide>
        <p15:guide id="3" pos="2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Draft - HL + text + image + footer">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699E3B9-021E-4938-8ADF-64433F7E63FF}"/>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17" name="Textplatzhalter 2">
            <a:extLst>
              <a:ext uri="{FF2B5EF4-FFF2-40B4-BE49-F238E27FC236}">
                <a16:creationId xmlns:a16="http://schemas.microsoft.com/office/drawing/2014/main" id="{E346FC67-A4E9-42DB-B8AE-FF996CD86D4F}"/>
              </a:ext>
            </a:extLst>
          </p:cNvPr>
          <p:cNvSpPr>
            <a:spLocks noGrp="1"/>
          </p:cNvSpPr>
          <p:nvPr>
            <p:ph type="body" sz="quarter" idx="13"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US" sz="600">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sp>
        <p:nvSpPr>
          <p:cNvPr id="9" name="Textplatzhalter 8"/>
          <p:cNvSpPr>
            <a:spLocks noGrp="1"/>
          </p:cNvSpPr>
          <p:nvPr>
            <p:ph type="body" sz="quarter" idx="12" hasCustomPrompt="1"/>
          </p:nvPr>
        </p:nvSpPr>
        <p:spPr>
          <a:xfrm>
            <a:off x="431801" y="1396031"/>
            <a:ext cx="3876040" cy="3092206"/>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14" name="Textplatzhalter 3"/>
          <p:cNvSpPr>
            <a:spLocks noGrp="1"/>
          </p:cNvSpPr>
          <p:nvPr>
            <p:ph type="body" sz="quarter" idx="14" hasCustomPrompt="1"/>
          </p:nvPr>
        </p:nvSpPr>
        <p:spPr>
          <a:xfrm>
            <a:off x="431800" y="287156"/>
            <a:ext cx="8283049" cy="153681"/>
          </a:xfrm>
          <a:prstGeom prst="rect">
            <a:avLst/>
          </a:prstGeom>
        </p:spPr>
        <p:txBody>
          <a:bodyPr lIns="0" tIns="0" rIns="0" bIns="0"/>
          <a:lstStyle>
            <a:lvl1pPr marL="0" indent="0">
              <a:buClr>
                <a:schemeClr val="accent4"/>
              </a:buClr>
              <a:buFont typeface="Arial" panose="020B0604020202020204" pitchFamily="34" charset="0"/>
              <a:buNone/>
              <a:defRPr sz="800">
                <a:solidFill>
                  <a:schemeClr val="accent4"/>
                </a:solidFill>
              </a:defRPr>
            </a:lvl1pPr>
          </a:lstStyle>
          <a:p>
            <a:r>
              <a:rPr lang="en-GB" noProof="0" dirty="0"/>
              <a:t>Title</a:t>
            </a:r>
          </a:p>
        </p:txBody>
      </p:sp>
      <p:sp>
        <p:nvSpPr>
          <p:cNvPr id="16" name="Titel 1"/>
          <p:cNvSpPr>
            <a:spLocks noGrp="1"/>
          </p:cNvSpPr>
          <p:nvPr>
            <p:ph type="title" hasCustomPrompt="1"/>
          </p:nvPr>
        </p:nvSpPr>
        <p:spPr>
          <a:xfrm>
            <a:off x="431800" y="440837"/>
            <a:ext cx="8283050" cy="747302"/>
          </a:xfrm>
          <a:prstGeom prst="rect">
            <a:avLst/>
          </a:prstGeom>
        </p:spPr>
        <p:txBody>
          <a:bodyPr lIns="0" rIns="0"/>
          <a:lstStyle>
            <a:lvl1pPr marL="0" marR="0" indent="0" algn="l" defTabSz="457200" rtl="0" eaLnBrk="1" fontAlgn="auto" latinLnBrk="0" hangingPunct="1">
              <a:lnSpc>
                <a:spcPct val="100000"/>
              </a:lnSpc>
              <a:spcBef>
                <a:spcPts val="0"/>
              </a:spcBef>
              <a:spcAft>
                <a:spcPts val="0"/>
              </a:spcAft>
              <a:buClrTx/>
              <a:buSzTx/>
              <a:buFontTx/>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12" name="Bildplatzhalter 2" descr="Place image here&#10;">
            <a:extLst>
              <a:ext uri="{FF2B5EF4-FFF2-40B4-BE49-F238E27FC236}">
                <a16:creationId xmlns:a16="http://schemas.microsoft.com/office/drawing/2014/main" id="{EFD0B181-1FE0-4F6B-BDD5-F1005BFD94C2}"/>
              </a:ext>
            </a:extLst>
          </p:cNvPr>
          <p:cNvSpPr>
            <a:spLocks noGrp="1"/>
          </p:cNvSpPr>
          <p:nvPr>
            <p:ph type="pic" sz="quarter" idx="15"/>
          </p:nvPr>
        </p:nvSpPr>
        <p:spPr>
          <a:xfrm>
            <a:off x="4572000" y="1396032"/>
            <a:ext cx="4122737" cy="3092206"/>
          </a:xfrm>
          <a:prstGeom prst="rect">
            <a:avLst/>
          </a:prstGeom>
          <a:solidFill>
            <a:schemeClr val="accent6">
              <a:lumMod val="20000"/>
              <a:lumOff val="80000"/>
            </a:schemeClr>
          </a:solidFill>
        </p:spPr>
        <p:txBody>
          <a:bodyPr anchor="ctr"/>
          <a:lstStyle>
            <a:lvl1pPr marL="12700" indent="0" algn="ctr">
              <a:buFontTx/>
              <a:buNone/>
              <a:defRPr/>
            </a:lvl1pPr>
          </a:lstStyle>
          <a:p>
            <a:r>
              <a:rPr lang="de-DE"/>
              <a:t>Bild durch Klicken auf Symbol hinzufügen</a:t>
            </a:r>
            <a:endParaRPr lang="de-AT" dirty="0"/>
          </a:p>
        </p:txBody>
      </p:sp>
      <p:pic>
        <p:nvPicPr>
          <p:cNvPr id="3" name="Grafik 2">
            <a:extLst>
              <a:ext uri="{FF2B5EF4-FFF2-40B4-BE49-F238E27FC236}">
                <a16:creationId xmlns:a16="http://schemas.microsoft.com/office/drawing/2014/main" id="{B5D33E4B-AC70-4A7C-B1A6-48C125A21874}"/>
              </a:ext>
            </a:extLst>
          </p:cNvPr>
          <p:cNvPicPr>
            <a:picLocks noChangeAspect="1"/>
          </p:cNvPicPr>
          <p:nvPr userDrawn="1"/>
        </p:nvPicPr>
        <p:blipFill>
          <a:blip r:embed="rId2"/>
          <a:srcRect/>
          <a:stretch/>
        </p:blipFill>
        <p:spPr>
          <a:xfrm>
            <a:off x="8324621" y="4622131"/>
            <a:ext cx="458488" cy="458488"/>
          </a:xfrm>
          <a:prstGeom prst="rect">
            <a:avLst/>
          </a:prstGeom>
        </p:spPr>
      </p:pic>
    </p:spTree>
    <p:extLst>
      <p:ext uri="{BB962C8B-B14F-4D97-AF65-F5344CB8AC3E}">
        <p14:creationId xmlns:p14="http://schemas.microsoft.com/office/powerpoint/2010/main" val="2303940783"/>
      </p:ext>
    </p:extLst>
  </p:cSld>
  <p:clrMapOvr>
    <a:masterClrMapping/>
  </p:clrMapOvr>
  <p:extLst>
    <p:ext uri="{DCECCB84-F9BA-43D5-87BE-67443E8EF086}">
      <p15:sldGuideLst xmlns:p15="http://schemas.microsoft.com/office/powerpoint/2012/main">
        <p15:guide id="1" pos="272">
          <p15:clr>
            <a:srgbClr val="FBAE40"/>
          </p15:clr>
        </p15:guide>
        <p15:guide id="2" orient="horz" pos="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Draft - HL + text +3 images + footer">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699E3B9-021E-4938-8ADF-64433F7E63FF}"/>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17" name="Textplatzhalter 2">
            <a:extLst>
              <a:ext uri="{FF2B5EF4-FFF2-40B4-BE49-F238E27FC236}">
                <a16:creationId xmlns:a16="http://schemas.microsoft.com/office/drawing/2014/main" id="{E346FC67-A4E9-42DB-B8AE-FF996CD86D4F}"/>
              </a:ext>
            </a:extLst>
          </p:cNvPr>
          <p:cNvSpPr>
            <a:spLocks noGrp="1"/>
          </p:cNvSpPr>
          <p:nvPr>
            <p:ph type="body" sz="quarter" idx="13"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GB" sz="600" noProof="0">
                <a:solidFill>
                  <a:schemeClr val="accent4"/>
                </a:solidFill>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sp>
        <p:nvSpPr>
          <p:cNvPr id="9" name="Textplatzhalter 8"/>
          <p:cNvSpPr>
            <a:spLocks noGrp="1"/>
          </p:cNvSpPr>
          <p:nvPr>
            <p:ph type="body" sz="quarter" idx="12" hasCustomPrompt="1"/>
          </p:nvPr>
        </p:nvSpPr>
        <p:spPr>
          <a:xfrm>
            <a:off x="2638168" y="1396031"/>
            <a:ext cx="5812523" cy="3092206"/>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14" name="Textplatzhalter 3"/>
          <p:cNvSpPr>
            <a:spLocks noGrp="1"/>
          </p:cNvSpPr>
          <p:nvPr>
            <p:ph type="body" sz="quarter" idx="14" hasCustomPrompt="1"/>
          </p:nvPr>
        </p:nvSpPr>
        <p:spPr>
          <a:xfrm>
            <a:off x="431800" y="287156"/>
            <a:ext cx="8283049" cy="153681"/>
          </a:xfrm>
          <a:prstGeom prst="rect">
            <a:avLst/>
          </a:prstGeom>
        </p:spPr>
        <p:txBody>
          <a:bodyPr lIns="0" tIns="0" rIns="0" bIns="0"/>
          <a:lstStyle>
            <a:lvl1pPr marL="0" indent="0">
              <a:buClr>
                <a:schemeClr val="accent4"/>
              </a:buClr>
              <a:buFont typeface="Arial" panose="020B0604020202020204" pitchFamily="34" charset="0"/>
              <a:buNone/>
              <a:defRPr sz="800">
                <a:solidFill>
                  <a:schemeClr val="accent4"/>
                </a:solidFill>
              </a:defRPr>
            </a:lvl1pPr>
          </a:lstStyle>
          <a:p>
            <a:r>
              <a:rPr lang="en-GB" noProof="0" dirty="0"/>
              <a:t>Title</a:t>
            </a:r>
          </a:p>
        </p:txBody>
      </p:sp>
      <p:sp>
        <p:nvSpPr>
          <p:cNvPr id="16" name="Titel 1"/>
          <p:cNvSpPr>
            <a:spLocks noGrp="1"/>
          </p:cNvSpPr>
          <p:nvPr>
            <p:ph type="title" hasCustomPrompt="1"/>
          </p:nvPr>
        </p:nvSpPr>
        <p:spPr>
          <a:xfrm>
            <a:off x="431800" y="440837"/>
            <a:ext cx="8283050" cy="747302"/>
          </a:xfrm>
          <a:prstGeom prst="rect">
            <a:avLst/>
          </a:prstGeom>
        </p:spPr>
        <p:txBody>
          <a:bodyPr lIns="0" rIns="0"/>
          <a:lstStyle>
            <a:lvl1pPr marL="36000" marR="0" indent="0" algn="l" defTabSz="457200" rtl="0" eaLnBrk="1" fontAlgn="auto" latinLnBrk="0" hangingPunct="1">
              <a:lnSpc>
                <a:spcPct val="100000"/>
              </a:lnSpc>
              <a:spcBef>
                <a:spcPts val="0"/>
              </a:spcBef>
              <a:spcAft>
                <a:spcPts val="0"/>
              </a:spcAft>
              <a:buClrTx/>
              <a:buSzTx/>
              <a:buFontTx/>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10" name="Bildplatzhalter 12">
            <a:extLst>
              <a:ext uri="{FF2B5EF4-FFF2-40B4-BE49-F238E27FC236}">
                <a16:creationId xmlns:a16="http://schemas.microsoft.com/office/drawing/2014/main" id="{2139A264-7FC0-4C09-A8DA-A32E0ED8228D}"/>
              </a:ext>
            </a:extLst>
          </p:cNvPr>
          <p:cNvSpPr>
            <a:spLocks noGrp="1"/>
          </p:cNvSpPr>
          <p:nvPr>
            <p:ph type="pic" sz="quarter" idx="16" hasCustomPrompt="1"/>
          </p:nvPr>
        </p:nvSpPr>
        <p:spPr>
          <a:xfrm>
            <a:off x="438186" y="1474676"/>
            <a:ext cx="1644630" cy="925104"/>
          </a:xfrm>
          <a:prstGeom prst="rect">
            <a:avLst/>
          </a:prstGeom>
          <a:solidFill>
            <a:schemeClr val="accent6">
              <a:lumMod val="20000"/>
              <a:lumOff val="80000"/>
            </a:schemeClr>
          </a:solidFill>
        </p:spPr>
        <p:txBody>
          <a:bodyPr/>
          <a:lstStyle>
            <a:lvl1pPr marL="177800" marR="0" indent="-165100" algn="ctr" defTabSz="457200" rtl="0" eaLnBrk="1" fontAlgn="auto" latinLnBrk="0" hangingPunct="1">
              <a:lnSpc>
                <a:spcPct val="110000"/>
              </a:lnSpc>
              <a:spcBef>
                <a:spcPts val="0"/>
              </a:spcBef>
              <a:spcAft>
                <a:spcPts val="0"/>
              </a:spcAft>
              <a:buClr>
                <a:srgbClr val="6CB004"/>
              </a:buClr>
              <a:buSzTx/>
              <a:buFont typeface="Wingdings" charset="2"/>
              <a:buNone/>
              <a:tabLst/>
              <a:defRPr sz="800" baseline="0">
                <a:solidFill>
                  <a:schemeClr val="tx1"/>
                </a:solidFill>
              </a:defRPr>
            </a:lvl1pPr>
          </a:lstStyle>
          <a:p>
            <a:r>
              <a:rPr lang="de-AT" dirty="0"/>
              <a:t>Place </a:t>
            </a:r>
            <a:r>
              <a:rPr lang="de-AT" dirty="0" err="1"/>
              <a:t>image</a:t>
            </a:r>
            <a:r>
              <a:rPr lang="de-AT" dirty="0"/>
              <a:t> </a:t>
            </a:r>
            <a:r>
              <a:rPr lang="de-AT" dirty="0" err="1"/>
              <a:t>here</a:t>
            </a:r>
            <a:endParaRPr lang="de-AT" dirty="0"/>
          </a:p>
        </p:txBody>
      </p:sp>
      <p:sp>
        <p:nvSpPr>
          <p:cNvPr id="15" name="Bildplatzhalter 12">
            <a:extLst>
              <a:ext uri="{FF2B5EF4-FFF2-40B4-BE49-F238E27FC236}">
                <a16:creationId xmlns:a16="http://schemas.microsoft.com/office/drawing/2014/main" id="{3BC8EFC0-ED54-4973-95CE-2EF67444AFDF}"/>
              </a:ext>
            </a:extLst>
          </p:cNvPr>
          <p:cNvSpPr>
            <a:spLocks noGrp="1"/>
          </p:cNvSpPr>
          <p:nvPr>
            <p:ph type="pic" sz="quarter" idx="17" hasCustomPrompt="1"/>
          </p:nvPr>
        </p:nvSpPr>
        <p:spPr>
          <a:xfrm>
            <a:off x="438186" y="2561815"/>
            <a:ext cx="1644630" cy="925104"/>
          </a:xfrm>
          <a:prstGeom prst="rect">
            <a:avLst/>
          </a:prstGeom>
          <a:solidFill>
            <a:schemeClr val="accent6">
              <a:lumMod val="20000"/>
              <a:lumOff val="80000"/>
            </a:schemeClr>
          </a:solidFill>
        </p:spPr>
        <p:txBody>
          <a:bodyPr/>
          <a:lstStyle>
            <a:lvl1pPr marL="177800" marR="0" indent="-165100" algn="ctr" defTabSz="457200" rtl="0" eaLnBrk="1" fontAlgn="auto" latinLnBrk="0" hangingPunct="1">
              <a:lnSpc>
                <a:spcPct val="110000"/>
              </a:lnSpc>
              <a:spcBef>
                <a:spcPts val="0"/>
              </a:spcBef>
              <a:spcAft>
                <a:spcPts val="0"/>
              </a:spcAft>
              <a:buClr>
                <a:srgbClr val="6CB004"/>
              </a:buClr>
              <a:buSzTx/>
              <a:buFont typeface="Wingdings" charset="2"/>
              <a:buNone/>
              <a:tabLst/>
              <a:defRPr sz="800" baseline="0">
                <a:solidFill>
                  <a:schemeClr val="tx1"/>
                </a:solidFill>
              </a:defRPr>
            </a:lvl1pPr>
          </a:lstStyle>
          <a:p>
            <a:r>
              <a:rPr lang="de-AT" dirty="0"/>
              <a:t>Place </a:t>
            </a:r>
            <a:r>
              <a:rPr lang="de-AT" dirty="0" err="1"/>
              <a:t>image</a:t>
            </a:r>
            <a:r>
              <a:rPr lang="de-AT" dirty="0"/>
              <a:t> </a:t>
            </a:r>
            <a:r>
              <a:rPr lang="de-AT" dirty="0" err="1"/>
              <a:t>here</a:t>
            </a:r>
            <a:endParaRPr lang="de-AT" dirty="0"/>
          </a:p>
        </p:txBody>
      </p:sp>
      <p:sp>
        <p:nvSpPr>
          <p:cNvPr id="18" name="Bildplatzhalter 12">
            <a:extLst>
              <a:ext uri="{FF2B5EF4-FFF2-40B4-BE49-F238E27FC236}">
                <a16:creationId xmlns:a16="http://schemas.microsoft.com/office/drawing/2014/main" id="{6014CD5A-AB2C-41A7-9E3E-15A1D6293F2A}"/>
              </a:ext>
            </a:extLst>
          </p:cNvPr>
          <p:cNvSpPr>
            <a:spLocks noGrp="1"/>
          </p:cNvSpPr>
          <p:nvPr>
            <p:ph type="pic" sz="quarter" idx="18" hasCustomPrompt="1"/>
          </p:nvPr>
        </p:nvSpPr>
        <p:spPr>
          <a:xfrm>
            <a:off x="438186" y="3652748"/>
            <a:ext cx="1644630" cy="925104"/>
          </a:xfrm>
          <a:prstGeom prst="rect">
            <a:avLst/>
          </a:prstGeom>
          <a:solidFill>
            <a:schemeClr val="accent6">
              <a:lumMod val="20000"/>
              <a:lumOff val="80000"/>
            </a:schemeClr>
          </a:solidFill>
        </p:spPr>
        <p:txBody>
          <a:bodyPr/>
          <a:lstStyle>
            <a:lvl1pPr marL="177800" marR="0" indent="-165100" algn="ctr" defTabSz="457200" rtl="0" eaLnBrk="1" fontAlgn="auto" latinLnBrk="0" hangingPunct="1">
              <a:lnSpc>
                <a:spcPct val="110000"/>
              </a:lnSpc>
              <a:spcBef>
                <a:spcPts val="0"/>
              </a:spcBef>
              <a:spcAft>
                <a:spcPts val="0"/>
              </a:spcAft>
              <a:buClr>
                <a:srgbClr val="6CB004"/>
              </a:buClr>
              <a:buSzTx/>
              <a:buFont typeface="Wingdings" charset="2"/>
              <a:buNone/>
              <a:tabLst/>
              <a:defRPr sz="800" baseline="0">
                <a:solidFill>
                  <a:schemeClr val="tx1"/>
                </a:solidFill>
              </a:defRPr>
            </a:lvl1pPr>
          </a:lstStyle>
          <a:p>
            <a:r>
              <a:rPr lang="de-AT" dirty="0"/>
              <a:t>Place </a:t>
            </a:r>
            <a:r>
              <a:rPr lang="de-AT" dirty="0" err="1"/>
              <a:t>image</a:t>
            </a:r>
            <a:r>
              <a:rPr lang="de-AT" dirty="0"/>
              <a:t> </a:t>
            </a:r>
            <a:r>
              <a:rPr lang="de-AT" dirty="0" err="1"/>
              <a:t>here</a:t>
            </a:r>
            <a:endParaRPr lang="de-AT" dirty="0"/>
          </a:p>
        </p:txBody>
      </p:sp>
      <p:pic>
        <p:nvPicPr>
          <p:cNvPr id="3" name="Grafik 2">
            <a:extLst>
              <a:ext uri="{FF2B5EF4-FFF2-40B4-BE49-F238E27FC236}">
                <a16:creationId xmlns:a16="http://schemas.microsoft.com/office/drawing/2014/main" id="{364D3979-4ED6-4279-9E89-C0973983A664}"/>
              </a:ext>
            </a:extLst>
          </p:cNvPr>
          <p:cNvPicPr>
            <a:picLocks noChangeAspect="1"/>
          </p:cNvPicPr>
          <p:nvPr userDrawn="1"/>
        </p:nvPicPr>
        <p:blipFill>
          <a:blip r:embed="rId2"/>
          <a:srcRect/>
          <a:stretch/>
        </p:blipFill>
        <p:spPr>
          <a:xfrm>
            <a:off x="8324621" y="4622131"/>
            <a:ext cx="458488" cy="458488"/>
          </a:xfrm>
          <a:prstGeom prst="rect">
            <a:avLst/>
          </a:prstGeom>
        </p:spPr>
      </p:pic>
    </p:spTree>
    <p:extLst>
      <p:ext uri="{BB962C8B-B14F-4D97-AF65-F5344CB8AC3E}">
        <p14:creationId xmlns:p14="http://schemas.microsoft.com/office/powerpoint/2010/main" val="4076508625"/>
      </p:ext>
    </p:extLst>
  </p:cSld>
  <p:clrMapOvr>
    <a:masterClrMapping/>
  </p:clrMapOvr>
  <p:extLst>
    <p:ext uri="{DCECCB84-F9BA-43D5-87BE-67443E8EF086}">
      <p15:sldGuideLst xmlns:p15="http://schemas.microsoft.com/office/powerpoint/2012/main">
        <p15:guide id="1" pos="272">
          <p15:clr>
            <a:srgbClr val="FBAE40"/>
          </p15:clr>
        </p15:guide>
        <p15:guide id="2" orient="horz" pos="91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Draft - HL + text +3  images + footer">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699E3B9-021E-4938-8ADF-64433F7E63FF}"/>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17" name="Textplatzhalter 2">
            <a:extLst>
              <a:ext uri="{FF2B5EF4-FFF2-40B4-BE49-F238E27FC236}">
                <a16:creationId xmlns:a16="http://schemas.microsoft.com/office/drawing/2014/main" id="{E346FC67-A4E9-42DB-B8AE-FF996CD86D4F}"/>
              </a:ext>
            </a:extLst>
          </p:cNvPr>
          <p:cNvSpPr>
            <a:spLocks noGrp="1"/>
          </p:cNvSpPr>
          <p:nvPr>
            <p:ph type="body" sz="quarter" idx="13"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GB" sz="600" noProof="0">
                <a:solidFill>
                  <a:schemeClr val="accent4"/>
                </a:solidFill>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sp>
        <p:nvSpPr>
          <p:cNvPr id="9" name="Textplatzhalter 8"/>
          <p:cNvSpPr>
            <a:spLocks noGrp="1"/>
          </p:cNvSpPr>
          <p:nvPr>
            <p:ph type="body" sz="quarter" idx="12" hasCustomPrompt="1"/>
          </p:nvPr>
        </p:nvSpPr>
        <p:spPr>
          <a:xfrm>
            <a:off x="431800" y="3059545"/>
            <a:ext cx="2570891" cy="1514595"/>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14" name="Textplatzhalter 3"/>
          <p:cNvSpPr>
            <a:spLocks noGrp="1"/>
          </p:cNvSpPr>
          <p:nvPr>
            <p:ph type="body" sz="quarter" idx="14" hasCustomPrompt="1"/>
          </p:nvPr>
        </p:nvSpPr>
        <p:spPr>
          <a:xfrm>
            <a:off x="431800" y="287156"/>
            <a:ext cx="8283049" cy="153681"/>
          </a:xfrm>
          <a:prstGeom prst="rect">
            <a:avLst/>
          </a:prstGeom>
        </p:spPr>
        <p:txBody>
          <a:bodyPr lIns="0" tIns="0" rIns="0" bIns="0"/>
          <a:lstStyle>
            <a:lvl1pPr marL="0" indent="0">
              <a:buClr>
                <a:schemeClr val="accent4"/>
              </a:buClr>
              <a:buFont typeface="Arial" panose="020B0604020202020204" pitchFamily="34" charset="0"/>
              <a:buNone/>
              <a:defRPr sz="800">
                <a:solidFill>
                  <a:schemeClr val="accent4"/>
                </a:solidFill>
              </a:defRPr>
            </a:lvl1pPr>
          </a:lstStyle>
          <a:p>
            <a:r>
              <a:rPr lang="en-GB" noProof="0" dirty="0"/>
              <a:t>Title</a:t>
            </a:r>
          </a:p>
        </p:txBody>
      </p:sp>
      <p:sp>
        <p:nvSpPr>
          <p:cNvPr id="16" name="Titel 1"/>
          <p:cNvSpPr>
            <a:spLocks noGrp="1"/>
          </p:cNvSpPr>
          <p:nvPr>
            <p:ph type="title" hasCustomPrompt="1"/>
          </p:nvPr>
        </p:nvSpPr>
        <p:spPr>
          <a:xfrm>
            <a:off x="431800" y="440837"/>
            <a:ext cx="8283050" cy="747302"/>
          </a:xfrm>
          <a:prstGeom prst="rect">
            <a:avLst/>
          </a:prstGeom>
        </p:spPr>
        <p:txBody>
          <a:bodyPr lIns="0" rIns="0"/>
          <a:lstStyle>
            <a:lvl1pPr marL="36000" marR="0" indent="0" algn="l" defTabSz="457200" rtl="0" eaLnBrk="1" fontAlgn="auto" latinLnBrk="0" hangingPunct="1">
              <a:lnSpc>
                <a:spcPct val="100000"/>
              </a:lnSpc>
              <a:spcBef>
                <a:spcPts val="0"/>
              </a:spcBef>
              <a:spcAft>
                <a:spcPts val="0"/>
              </a:spcAft>
              <a:buClrTx/>
              <a:buSzTx/>
              <a:buFontTx/>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12" name="Bildplatzhalter 12">
            <a:extLst>
              <a:ext uri="{FF2B5EF4-FFF2-40B4-BE49-F238E27FC236}">
                <a16:creationId xmlns:a16="http://schemas.microsoft.com/office/drawing/2014/main" id="{F84B47B9-B261-4626-A0BA-D7512A6A82CC}"/>
              </a:ext>
            </a:extLst>
          </p:cNvPr>
          <p:cNvSpPr>
            <a:spLocks noGrp="1"/>
          </p:cNvSpPr>
          <p:nvPr>
            <p:ph type="pic" sz="quarter" idx="15" hasCustomPrompt="1"/>
          </p:nvPr>
        </p:nvSpPr>
        <p:spPr>
          <a:xfrm>
            <a:off x="438185" y="1474676"/>
            <a:ext cx="2410111" cy="1354444"/>
          </a:xfrm>
          <a:prstGeom prst="rect">
            <a:avLst/>
          </a:prstGeom>
          <a:solidFill>
            <a:schemeClr val="accent6">
              <a:lumMod val="20000"/>
              <a:lumOff val="80000"/>
            </a:schemeClr>
          </a:solidFill>
        </p:spPr>
        <p:txBody>
          <a:bodyPr/>
          <a:lstStyle>
            <a:lvl1pPr marL="177800" marR="0" indent="-165100" algn="ctr" defTabSz="457200" rtl="0" eaLnBrk="1" fontAlgn="auto" latinLnBrk="0" hangingPunct="1">
              <a:lnSpc>
                <a:spcPct val="110000"/>
              </a:lnSpc>
              <a:spcBef>
                <a:spcPts val="0"/>
              </a:spcBef>
              <a:spcAft>
                <a:spcPts val="0"/>
              </a:spcAft>
              <a:buClr>
                <a:srgbClr val="6CB004"/>
              </a:buClr>
              <a:buSzTx/>
              <a:buFont typeface="Wingdings" charset="2"/>
              <a:buNone/>
              <a:tabLst/>
              <a:defRPr sz="800" baseline="0">
                <a:solidFill>
                  <a:schemeClr val="tx1"/>
                </a:solidFill>
              </a:defRPr>
            </a:lvl1pPr>
          </a:lstStyle>
          <a:p>
            <a:r>
              <a:rPr lang="de-AT" dirty="0"/>
              <a:t>Place </a:t>
            </a:r>
            <a:r>
              <a:rPr lang="de-AT" dirty="0" err="1"/>
              <a:t>image</a:t>
            </a:r>
            <a:r>
              <a:rPr lang="de-AT" dirty="0"/>
              <a:t> </a:t>
            </a:r>
            <a:r>
              <a:rPr lang="de-AT" dirty="0" err="1"/>
              <a:t>here</a:t>
            </a:r>
            <a:endParaRPr lang="de-AT" dirty="0"/>
          </a:p>
        </p:txBody>
      </p:sp>
      <p:sp>
        <p:nvSpPr>
          <p:cNvPr id="20" name="Bildplatzhalter 12">
            <a:extLst>
              <a:ext uri="{FF2B5EF4-FFF2-40B4-BE49-F238E27FC236}">
                <a16:creationId xmlns:a16="http://schemas.microsoft.com/office/drawing/2014/main" id="{8418E496-35F7-4E9E-BB2C-743B7CD3F4A3}"/>
              </a:ext>
            </a:extLst>
          </p:cNvPr>
          <p:cNvSpPr>
            <a:spLocks noGrp="1"/>
          </p:cNvSpPr>
          <p:nvPr>
            <p:ph type="pic" sz="quarter" idx="16" hasCustomPrompt="1"/>
          </p:nvPr>
        </p:nvSpPr>
        <p:spPr>
          <a:xfrm>
            <a:off x="3244803" y="1474676"/>
            <a:ext cx="2410111" cy="1354444"/>
          </a:xfrm>
          <a:prstGeom prst="rect">
            <a:avLst/>
          </a:prstGeom>
          <a:solidFill>
            <a:schemeClr val="accent6">
              <a:lumMod val="20000"/>
              <a:lumOff val="80000"/>
            </a:schemeClr>
          </a:solidFill>
        </p:spPr>
        <p:txBody>
          <a:bodyPr/>
          <a:lstStyle>
            <a:lvl1pPr marL="177800" marR="0" indent="-165100" algn="ctr" defTabSz="457200" rtl="0" eaLnBrk="1" fontAlgn="auto" latinLnBrk="0" hangingPunct="1">
              <a:lnSpc>
                <a:spcPct val="110000"/>
              </a:lnSpc>
              <a:spcBef>
                <a:spcPts val="0"/>
              </a:spcBef>
              <a:spcAft>
                <a:spcPts val="0"/>
              </a:spcAft>
              <a:buClr>
                <a:srgbClr val="6CB004"/>
              </a:buClr>
              <a:buSzTx/>
              <a:buFont typeface="Wingdings" charset="2"/>
              <a:buNone/>
              <a:tabLst/>
              <a:defRPr sz="800" baseline="0">
                <a:solidFill>
                  <a:schemeClr val="tx1"/>
                </a:solidFill>
              </a:defRPr>
            </a:lvl1pPr>
          </a:lstStyle>
          <a:p>
            <a:r>
              <a:rPr lang="de-AT" dirty="0"/>
              <a:t>Place </a:t>
            </a:r>
            <a:r>
              <a:rPr lang="de-AT" dirty="0" err="1"/>
              <a:t>image</a:t>
            </a:r>
            <a:r>
              <a:rPr lang="de-AT" dirty="0"/>
              <a:t> </a:t>
            </a:r>
            <a:r>
              <a:rPr lang="de-AT" dirty="0" err="1"/>
              <a:t>here</a:t>
            </a:r>
            <a:endParaRPr lang="de-AT" dirty="0"/>
          </a:p>
        </p:txBody>
      </p:sp>
      <p:sp>
        <p:nvSpPr>
          <p:cNvPr id="21" name="Bildplatzhalter 12">
            <a:extLst>
              <a:ext uri="{FF2B5EF4-FFF2-40B4-BE49-F238E27FC236}">
                <a16:creationId xmlns:a16="http://schemas.microsoft.com/office/drawing/2014/main" id="{91D616A9-8BAC-42AF-964C-C85FABCEC94B}"/>
              </a:ext>
            </a:extLst>
          </p:cNvPr>
          <p:cNvSpPr>
            <a:spLocks noGrp="1"/>
          </p:cNvSpPr>
          <p:nvPr>
            <p:ph type="pic" sz="quarter" idx="17" hasCustomPrompt="1"/>
          </p:nvPr>
        </p:nvSpPr>
        <p:spPr>
          <a:xfrm>
            <a:off x="6048617" y="1474676"/>
            <a:ext cx="2410111" cy="1354444"/>
          </a:xfrm>
          <a:prstGeom prst="rect">
            <a:avLst/>
          </a:prstGeom>
          <a:solidFill>
            <a:schemeClr val="accent6">
              <a:lumMod val="20000"/>
              <a:lumOff val="80000"/>
            </a:schemeClr>
          </a:solidFill>
        </p:spPr>
        <p:txBody>
          <a:bodyPr/>
          <a:lstStyle>
            <a:lvl1pPr marL="177800" marR="0" indent="-165100" algn="ctr" defTabSz="457200" rtl="0" eaLnBrk="1" fontAlgn="auto" latinLnBrk="0" hangingPunct="1">
              <a:lnSpc>
                <a:spcPct val="110000"/>
              </a:lnSpc>
              <a:spcBef>
                <a:spcPts val="0"/>
              </a:spcBef>
              <a:spcAft>
                <a:spcPts val="0"/>
              </a:spcAft>
              <a:buClr>
                <a:srgbClr val="6CB004"/>
              </a:buClr>
              <a:buSzTx/>
              <a:buFont typeface="Wingdings" charset="2"/>
              <a:buNone/>
              <a:tabLst/>
              <a:defRPr sz="800" baseline="0">
                <a:solidFill>
                  <a:schemeClr val="tx1"/>
                </a:solidFill>
              </a:defRPr>
            </a:lvl1pPr>
          </a:lstStyle>
          <a:p>
            <a:r>
              <a:rPr lang="de-AT" dirty="0"/>
              <a:t>Place </a:t>
            </a:r>
            <a:r>
              <a:rPr lang="de-AT" dirty="0" err="1"/>
              <a:t>image</a:t>
            </a:r>
            <a:r>
              <a:rPr lang="de-AT" dirty="0"/>
              <a:t> </a:t>
            </a:r>
            <a:r>
              <a:rPr lang="de-AT" dirty="0" err="1"/>
              <a:t>here</a:t>
            </a:r>
            <a:endParaRPr lang="de-AT" dirty="0"/>
          </a:p>
        </p:txBody>
      </p:sp>
      <p:sp>
        <p:nvSpPr>
          <p:cNvPr id="22" name="Textplatzhalter 8">
            <a:extLst>
              <a:ext uri="{FF2B5EF4-FFF2-40B4-BE49-F238E27FC236}">
                <a16:creationId xmlns:a16="http://schemas.microsoft.com/office/drawing/2014/main" id="{E59A36AA-A93D-49B0-B424-FC6129210F98}"/>
              </a:ext>
            </a:extLst>
          </p:cNvPr>
          <p:cNvSpPr>
            <a:spLocks noGrp="1"/>
          </p:cNvSpPr>
          <p:nvPr>
            <p:ph type="body" sz="quarter" idx="18" hasCustomPrompt="1"/>
          </p:nvPr>
        </p:nvSpPr>
        <p:spPr>
          <a:xfrm>
            <a:off x="3244803" y="3057404"/>
            <a:ext cx="2570890" cy="1514595"/>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23" name="Textplatzhalter 8">
            <a:extLst>
              <a:ext uri="{FF2B5EF4-FFF2-40B4-BE49-F238E27FC236}">
                <a16:creationId xmlns:a16="http://schemas.microsoft.com/office/drawing/2014/main" id="{06B02B92-C048-4F4B-8666-6B2F5491F93B}"/>
              </a:ext>
            </a:extLst>
          </p:cNvPr>
          <p:cNvSpPr>
            <a:spLocks noGrp="1"/>
          </p:cNvSpPr>
          <p:nvPr>
            <p:ph type="body" sz="quarter" idx="19" hasCustomPrompt="1"/>
          </p:nvPr>
        </p:nvSpPr>
        <p:spPr>
          <a:xfrm>
            <a:off x="6050639" y="3062102"/>
            <a:ext cx="2570890" cy="1514595"/>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pic>
        <p:nvPicPr>
          <p:cNvPr id="3" name="Grafik 2">
            <a:extLst>
              <a:ext uri="{FF2B5EF4-FFF2-40B4-BE49-F238E27FC236}">
                <a16:creationId xmlns:a16="http://schemas.microsoft.com/office/drawing/2014/main" id="{398A9A10-D1AB-4217-851C-4B40B1DC4712}"/>
              </a:ext>
            </a:extLst>
          </p:cNvPr>
          <p:cNvPicPr>
            <a:picLocks noChangeAspect="1"/>
          </p:cNvPicPr>
          <p:nvPr userDrawn="1"/>
        </p:nvPicPr>
        <p:blipFill>
          <a:blip r:embed="rId2"/>
          <a:srcRect/>
          <a:stretch/>
        </p:blipFill>
        <p:spPr>
          <a:xfrm>
            <a:off x="8324621" y="4622131"/>
            <a:ext cx="458488" cy="458488"/>
          </a:xfrm>
          <a:prstGeom prst="rect">
            <a:avLst/>
          </a:prstGeom>
        </p:spPr>
      </p:pic>
    </p:spTree>
    <p:extLst>
      <p:ext uri="{BB962C8B-B14F-4D97-AF65-F5344CB8AC3E}">
        <p14:creationId xmlns:p14="http://schemas.microsoft.com/office/powerpoint/2010/main" val="2306536068"/>
      </p:ext>
    </p:extLst>
  </p:cSld>
  <p:clrMapOvr>
    <a:masterClrMapping/>
  </p:clrMapOvr>
  <p:extLst>
    <p:ext uri="{DCECCB84-F9BA-43D5-87BE-67443E8EF086}">
      <p15:sldGuideLst xmlns:p15="http://schemas.microsoft.com/office/powerpoint/2012/main">
        <p15:guide id="1" pos="272">
          <p15:clr>
            <a:srgbClr val="FBAE40"/>
          </p15:clr>
        </p15:guide>
        <p15:guide id="2" orient="horz" pos="91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Draft - HL + text + footer + pattern">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3624373-3F07-412B-9B46-21DA5DCF8592}"/>
              </a:ext>
            </a:extLst>
          </p:cNvPr>
          <p:cNvPicPr>
            <a:picLocks noChangeAspect="1"/>
          </p:cNvPicPr>
          <p:nvPr userDrawn="1"/>
        </p:nvPicPr>
        <p:blipFill>
          <a:blip r:embed="rId2"/>
          <a:srcRect/>
          <a:stretch/>
        </p:blipFill>
        <p:spPr>
          <a:xfrm>
            <a:off x="0" y="0"/>
            <a:ext cx="9144000" cy="5143500"/>
          </a:xfrm>
          <a:prstGeom prst="rect">
            <a:avLst/>
          </a:prstGeom>
        </p:spPr>
      </p:pic>
      <p:sp>
        <p:nvSpPr>
          <p:cNvPr id="8" name="Textplatzhalter 3"/>
          <p:cNvSpPr>
            <a:spLocks noGrp="1"/>
          </p:cNvSpPr>
          <p:nvPr>
            <p:ph type="body" sz="quarter" idx="14" hasCustomPrompt="1"/>
          </p:nvPr>
        </p:nvSpPr>
        <p:spPr>
          <a:xfrm>
            <a:off x="431800" y="287156"/>
            <a:ext cx="4851399" cy="153681"/>
          </a:xfrm>
          <a:prstGeom prst="rect">
            <a:avLst/>
          </a:prstGeom>
        </p:spPr>
        <p:txBody>
          <a:bodyPr lIns="0" tIns="0" rIns="0" bIns="0"/>
          <a:lstStyle>
            <a:lvl1pPr marL="0" indent="0">
              <a:buClr>
                <a:schemeClr val="accent4"/>
              </a:buClr>
              <a:buFont typeface="Arial" panose="020B0604020202020204" pitchFamily="34" charset="0"/>
              <a:buNone/>
              <a:defRPr sz="800">
                <a:solidFill>
                  <a:schemeClr val="accent4"/>
                </a:solidFill>
              </a:defRPr>
            </a:lvl1pPr>
          </a:lstStyle>
          <a:p>
            <a:r>
              <a:rPr lang="en-GB" noProof="0" dirty="0"/>
              <a:t>Title</a:t>
            </a:r>
          </a:p>
        </p:txBody>
      </p:sp>
      <p:sp>
        <p:nvSpPr>
          <p:cNvPr id="9" name="Titel 1"/>
          <p:cNvSpPr>
            <a:spLocks noGrp="1"/>
          </p:cNvSpPr>
          <p:nvPr>
            <p:ph type="title" hasCustomPrompt="1"/>
          </p:nvPr>
        </p:nvSpPr>
        <p:spPr>
          <a:xfrm>
            <a:off x="431800" y="440837"/>
            <a:ext cx="4851400" cy="747302"/>
          </a:xfrm>
          <a:prstGeom prst="rect">
            <a:avLst/>
          </a:prstGeom>
        </p:spPr>
        <p:txBody>
          <a:bodyPr lIns="0" rIns="0"/>
          <a:lstStyle>
            <a:lvl1pPr marL="0" marR="0" indent="0" algn="l" defTabSz="457200" rtl="0" eaLnBrk="1" fontAlgn="auto" latinLnBrk="0" hangingPunct="1">
              <a:lnSpc>
                <a:spcPct val="100000"/>
              </a:lnSpc>
              <a:spcBef>
                <a:spcPts val="0"/>
              </a:spcBef>
              <a:spcAft>
                <a:spcPts val="0"/>
              </a:spcAft>
              <a:buClrTx/>
              <a:buSzTx/>
              <a:buFontTx/>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12" name="Textplatzhalter 8"/>
          <p:cNvSpPr>
            <a:spLocks noGrp="1"/>
          </p:cNvSpPr>
          <p:nvPr>
            <p:ph type="body" sz="quarter" idx="12" hasCustomPrompt="1"/>
          </p:nvPr>
        </p:nvSpPr>
        <p:spPr>
          <a:xfrm>
            <a:off x="431800" y="1396031"/>
            <a:ext cx="8283049" cy="3092206"/>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13" name="Slide Number Placeholder 5">
            <a:extLst>
              <a:ext uri="{FF2B5EF4-FFF2-40B4-BE49-F238E27FC236}">
                <a16:creationId xmlns:a16="http://schemas.microsoft.com/office/drawing/2014/main" id="{33A361D9-13F7-4729-B4CA-6EF9FC76006E}"/>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14" name="Textplatzhalter 2">
            <a:extLst>
              <a:ext uri="{FF2B5EF4-FFF2-40B4-BE49-F238E27FC236}">
                <a16:creationId xmlns:a16="http://schemas.microsoft.com/office/drawing/2014/main" id="{C89E94EA-ED01-4A34-9089-62CB72D0BD0E}"/>
              </a:ext>
            </a:extLst>
          </p:cNvPr>
          <p:cNvSpPr>
            <a:spLocks noGrp="1"/>
          </p:cNvSpPr>
          <p:nvPr>
            <p:ph type="body" sz="quarter" idx="13"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US" sz="600">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pic>
        <p:nvPicPr>
          <p:cNvPr id="4" name="Grafik 3">
            <a:extLst>
              <a:ext uri="{FF2B5EF4-FFF2-40B4-BE49-F238E27FC236}">
                <a16:creationId xmlns:a16="http://schemas.microsoft.com/office/drawing/2014/main" id="{7FDF8784-72E7-4B33-BE7F-07D97C94F7D5}"/>
              </a:ext>
            </a:extLst>
          </p:cNvPr>
          <p:cNvPicPr>
            <a:picLocks noChangeAspect="1"/>
          </p:cNvPicPr>
          <p:nvPr userDrawn="1"/>
        </p:nvPicPr>
        <p:blipFill>
          <a:blip r:embed="rId3"/>
          <a:srcRect/>
          <a:stretch/>
        </p:blipFill>
        <p:spPr>
          <a:xfrm>
            <a:off x="8324621" y="4622131"/>
            <a:ext cx="458488" cy="458488"/>
          </a:xfrm>
          <a:prstGeom prst="rect">
            <a:avLst/>
          </a:prstGeom>
        </p:spPr>
      </p:pic>
    </p:spTree>
    <p:extLst>
      <p:ext uri="{BB962C8B-B14F-4D97-AF65-F5344CB8AC3E}">
        <p14:creationId xmlns:p14="http://schemas.microsoft.com/office/powerpoint/2010/main" val="4215210145"/>
      </p:ext>
    </p:extLst>
  </p:cSld>
  <p:clrMapOvr>
    <a:masterClrMapping/>
  </p:clrMapOvr>
  <p:extLst>
    <p:ext uri="{DCECCB84-F9BA-43D5-87BE-67443E8EF086}">
      <p15:sldGuideLst xmlns:p15="http://schemas.microsoft.com/office/powerpoint/2012/main">
        <p15:guide id="2" orient="horz" pos="3094">
          <p15:clr>
            <a:srgbClr val="FBAE40"/>
          </p15:clr>
        </p15:guide>
        <p15:guide id="3" pos="2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Draft - HL + text + footer + pattern 2">
    <p:spTree>
      <p:nvGrpSpPr>
        <p:cNvPr id="1" name=""/>
        <p:cNvGrpSpPr/>
        <p:nvPr/>
      </p:nvGrpSpPr>
      <p:grpSpPr>
        <a:xfrm>
          <a:off x="0" y="0"/>
          <a:ext cx="0" cy="0"/>
          <a:chOff x="0" y="0"/>
          <a:chExt cx="0" cy="0"/>
        </a:xfrm>
      </p:grpSpPr>
      <p:pic>
        <p:nvPicPr>
          <p:cNvPr id="13" name="Bild 20">
            <a:extLst>
              <a:ext uri="{FF2B5EF4-FFF2-40B4-BE49-F238E27FC236}">
                <a16:creationId xmlns:a16="http://schemas.microsoft.com/office/drawing/2014/main" id="{FF2FA5B3-56C5-4DB5-BCB0-8C4C33BF0BF2}"/>
              </a:ext>
            </a:extLst>
          </p:cNvPr>
          <p:cNvPicPr>
            <a:picLocks noChangeAspect="1"/>
          </p:cNvPicPr>
          <p:nvPr userDrawn="1"/>
        </p:nvPicPr>
        <p:blipFill>
          <a:blip r:embed="rId2"/>
          <a:srcRect/>
          <a:stretch/>
        </p:blipFill>
        <p:spPr>
          <a:xfrm>
            <a:off x="0" y="0"/>
            <a:ext cx="9144000" cy="5143500"/>
          </a:xfrm>
          <a:prstGeom prst="rect">
            <a:avLst/>
          </a:prstGeom>
        </p:spPr>
      </p:pic>
      <p:sp>
        <p:nvSpPr>
          <p:cNvPr id="14" name="Slide Number Placeholder 5">
            <a:extLst>
              <a:ext uri="{FF2B5EF4-FFF2-40B4-BE49-F238E27FC236}">
                <a16:creationId xmlns:a16="http://schemas.microsoft.com/office/drawing/2014/main" id="{547FAC7F-8098-4DB3-9258-3FFE9B76F92F}"/>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15" name="Textplatzhalter 2">
            <a:extLst>
              <a:ext uri="{FF2B5EF4-FFF2-40B4-BE49-F238E27FC236}">
                <a16:creationId xmlns:a16="http://schemas.microsoft.com/office/drawing/2014/main" id="{C8E890DE-5EF7-4097-A5F8-50E78B48A8A7}"/>
              </a:ext>
            </a:extLst>
          </p:cNvPr>
          <p:cNvSpPr>
            <a:spLocks noGrp="1"/>
          </p:cNvSpPr>
          <p:nvPr>
            <p:ph type="body" sz="quarter" idx="13"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US" sz="600">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sp>
        <p:nvSpPr>
          <p:cNvPr id="8" name="Textplatzhalter 3"/>
          <p:cNvSpPr>
            <a:spLocks noGrp="1"/>
          </p:cNvSpPr>
          <p:nvPr>
            <p:ph type="body" sz="quarter" idx="14" hasCustomPrompt="1"/>
          </p:nvPr>
        </p:nvSpPr>
        <p:spPr>
          <a:xfrm>
            <a:off x="431800" y="287156"/>
            <a:ext cx="6760632" cy="153681"/>
          </a:xfrm>
          <a:prstGeom prst="rect">
            <a:avLst/>
          </a:prstGeom>
        </p:spPr>
        <p:txBody>
          <a:bodyPr lIns="0" tIns="0" rIns="0" bIns="0"/>
          <a:lstStyle>
            <a:lvl1pPr marL="0" indent="0">
              <a:buClr>
                <a:schemeClr val="accent4"/>
              </a:buClr>
              <a:buFont typeface="Arial" panose="020B0604020202020204" pitchFamily="34" charset="0"/>
              <a:buNone/>
              <a:defRPr sz="800">
                <a:solidFill>
                  <a:schemeClr val="accent4"/>
                </a:solidFill>
              </a:defRPr>
            </a:lvl1pPr>
          </a:lstStyle>
          <a:p>
            <a:r>
              <a:rPr lang="en-GB" noProof="0" dirty="0"/>
              <a:t>Title</a:t>
            </a:r>
          </a:p>
        </p:txBody>
      </p:sp>
      <p:sp>
        <p:nvSpPr>
          <p:cNvPr id="9" name="Titel 1"/>
          <p:cNvSpPr>
            <a:spLocks noGrp="1"/>
          </p:cNvSpPr>
          <p:nvPr>
            <p:ph type="title" hasCustomPrompt="1"/>
          </p:nvPr>
        </p:nvSpPr>
        <p:spPr>
          <a:xfrm>
            <a:off x="431799" y="440837"/>
            <a:ext cx="6760633" cy="747302"/>
          </a:xfrm>
          <a:prstGeom prst="rect">
            <a:avLst/>
          </a:prstGeom>
        </p:spPr>
        <p:txBody>
          <a:bodyPr lIns="0" rIns="0"/>
          <a:lstStyle>
            <a:lvl1pPr marL="0" marR="0" indent="0" algn="l" defTabSz="457200" rtl="0" eaLnBrk="1" fontAlgn="auto" latinLnBrk="0" hangingPunct="1">
              <a:lnSpc>
                <a:spcPct val="100000"/>
              </a:lnSpc>
              <a:spcBef>
                <a:spcPts val="0"/>
              </a:spcBef>
              <a:spcAft>
                <a:spcPts val="0"/>
              </a:spcAft>
              <a:buClrTx/>
              <a:buSzTx/>
              <a:buFontTx/>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12" name="Textplatzhalter 8"/>
          <p:cNvSpPr>
            <a:spLocks noGrp="1"/>
          </p:cNvSpPr>
          <p:nvPr>
            <p:ph type="body" sz="quarter" idx="12" hasCustomPrompt="1"/>
          </p:nvPr>
        </p:nvSpPr>
        <p:spPr>
          <a:xfrm>
            <a:off x="431800" y="1396031"/>
            <a:ext cx="6760633" cy="3092206"/>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pic>
        <p:nvPicPr>
          <p:cNvPr id="3" name="Grafik 2">
            <a:extLst>
              <a:ext uri="{FF2B5EF4-FFF2-40B4-BE49-F238E27FC236}">
                <a16:creationId xmlns:a16="http://schemas.microsoft.com/office/drawing/2014/main" id="{15D079E1-0009-45D4-9C5C-C4DE7C436CDC}"/>
              </a:ext>
            </a:extLst>
          </p:cNvPr>
          <p:cNvPicPr>
            <a:picLocks noChangeAspect="1"/>
          </p:cNvPicPr>
          <p:nvPr userDrawn="1"/>
        </p:nvPicPr>
        <p:blipFill>
          <a:blip r:embed="rId3"/>
          <a:srcRect/>
          <a:stretch/>
        </p:blipFill>
        <p:spPr>
          <a:xfrm>
            <a:off x="8324621" y="4622131"/>
            <a:ext cx="458488" cy="458488"/>
          </a:xfrm>
          <a:prstGeom prst="rect">
            <a:avLst/>
          </a:prstGeom>
        </p:spPr>
      </p:pic>
    </p:spTree>
    <p:extLst>
      <p:ext uri="{BB962C8B-B14F-4D97-AF65-F5344CB8AC3E}">
        <p14:creationId xmlns:p14="http://schemas.microsoft.com/office/powerpoint/2010/main" val="895082164"/>
      </p:ext>
    </p:extLst>
  </p:cSld>
  <p:clrMapOvr>
    <a:masterClrMapping/>
  </p:clrMapOvr>
  <p:extLst>
    <p:ext uri="{DCECCB84-F9BA-43D5-87BE-67443E8EF086}">
      <p15:sldGuideLst xmlns:p15="http://schemas.microsoft.com/office/powerpoint/2012/main">
        <p15:guide id="2" orient="horz" pos="3094">
          <p15:clr>
            <a:srgbClr val="FBAE40"/>
          </p15:clr>
        </p15:guide>
        <p15:guide id="3" pos="2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raft - HL + text + footer + pattern 3D Corner">
    <p:spTree>
      <p:nvGrpSpPr>
        <p:cNvPr id="1" name=""/>
        <p:cNvGrpSpPr/>
        <p:nvPr/>
      </p:nvGrpSpPr>
      <p:grpSpPr>
        <a:xfrm>
          <a:off x="0" y="0"/>
          <a:ext cx="0" cy="0"/>
          <a:chOff x="0" y="0"/>
          <a:chExt cx="0" cy="0"/>
        </a:xfrm>
      </p:grpSpPr>
      <p:pic>
        <p:nvPicPr>
          <p:cNvPr id="11" name="Bild 20">
            <a:extLst>
              <a:ext uri="{FF2B5EF4-FFF2-40B4-BE49-F238E27FC236}">
                <a16:creationId xmlns:a16="http://schemas.microsoft.com/office/drawing/2014/main" id="{E520FA72-9D35-4B44-8F66-2E4BEBA6EAF6}"/>
              </a:ext>
            </a:extLst>
          </p:cNvPr>
          <p:cNvPicPr>
            <a:picLocks noChangeAspect="1"/>
          </p:cNvPicPr>
          <p:nvPr userDrawn="1"/>
        </p:nvPicPr>
        <p:blipFill>
          <a:blip r:embed="rId2"/>
          <a:srcRect/>
          <a:stretch/>
        </p:blipFill>
        <p:spPr>
          <a:xfrm>
            <a:off x="0" y="0"/>
            <a:ext cx="9144000" cy="5143500"/>
          </a:xfrm>
          <a:prstGeom prst="rect">
            <a:avLst/>
          </a:prstGeom>
        </p:spPr>
      </p:pic>
      <p:sp>
        <p:nvSpPr>
          <p:cNvPr id="8" name="Textplatzhalter 3"/>
          <p:cNvSpPr>
            <a:spLocks noGrp="1"/>
          </p:cNvSpPr>
          <p:nvPr>
            <p:ph type="body" sz="quarter" idx="14" hasCustomPrompt="1"/>
          </p:nvPr>
        </p:nvSpPr>
        <p:spPr>
          <a:xfrm>
            <a:off x="431800" y="287156"/>
            <a:ext cx="6749837" cy="153681"/>
          </a:xfrm>
          <a:prstGeom prst="rect">
            <a:avLst/>
          </a:prstGeom>
        </p:spPr>
        <p:txBody>
          <a:bodyPr lIns="0" tIns="0" rIns="0" bIns="0"/>
          <a:lstStyle>
            <a:lvl1pPr marL="0" indent="0">
              <a:buClr>
                <a:schemeClr val="accent4"/>
              </a:buClr>
              <a:buFont typeface="Wingdings" panose="05000000000000000000" pitchFamily="2" charset="2"/>
              <a:buNone/>
              <a:defRPr sz="800">
                <a:solidFill>
                  <a:schemeClr val="accent4"/>
                </a:solidFill>
              </a:defRPr>
            </a:lvl1pPr>
          </a:lstStyle>
          <a:p>
            <a:r>
              <a:rPr lang="en-GB" noProof="0" dirty="0"/>
              <a:t>Title</a:t>
            </a:r>
          </a:p>
        </p:txBody>
      </p:sp>
      <p:sp>
        <p:nvSpPr>
          <p:cNvPr id="9" name="Titel 1"/>
          <p:cNvSpPr>
            <a:spLocks noGrp="1"/>
          </p:cNvSpPr>
          <p:nvPr>
            <p:ph type="title" hasCustomPrompt="1"/>
          </p:nvPr>
        </p:nvSpPr>
        <p:spPr>
          <a:xfrm>
            <a:off x="431799" y="440837"/>
            <a:ext cx="6749837" cy="747302"/>
          </a:xfrm>
          <a:prstGeom prst="rect">
            <a:avLst/>
          </a:prstGeom>
        </p:spPr>
        <p:txBody>
          <a:bodyPr lIns="0" rIns="0"/>
          <a:lstStyle>
            <a:lvl1pPr marL="0" marR="0" indent="0" algn="l" defTabSz="457200" rtl="0" eaLnBrk="1" fontAlgn="auto" latinLnBrk="0" hangingPunct="1">
              <a:lnSpc>
                <a:spcPct val="100000"/>
              </a:lnSpc>
              <a:spcBef>
                <a:spcPts val="0"/>
              </a:spcBef>
              <a:spcAft>
                <a:spcPts val="0"/>
              </a:spcAft>
              <a:buClrTx/>
              <a:buSzTx/>
              <a:buFontTx/>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12" name="Textplatzhalter 8"/>
          <p:cNvSpPr>
            <a:spLocks noGrp="1"/>
          </p:cNvSpPr>
          <p:nvPr>
            <p:ph type="body" sz="quarter" idx="12" hasCustomPrompt="1"/>
          </p:nvPr>
        </p:nvSpPr>
        <p:spPr>
          <a:xfrm>
            <a:off x="431800" y="1396031"/>
            <a:ext cx="6749837" cy="3092206"/>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14" name="Slide Number Placeholder 5">
            <a:extLst>
              <a:ext uri="{FF2B5EF4-FFF2-40B4-BE49-F238E27FC236}">
                <a16:creationId xmlns:a16="http://schemas.microsoft.com/office/drawing/2014/main" id="{C9F89904-4CEF-4AB7-9268-4ACA5128C9A9}"/>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15" name="Textplatzhalter 2">
            <a:extLst>
              <a:ext uri="{FF2B5EF4-FFF2-40B4-BE49-F238E27FC236}">
                <a16:creationId xmlns:a16="http://schemas.microsoft.com/office/drawing/2014/main" id="{AAC56050-9860-492B-BC52-3E6F079FF30C}"/>
              </a:ext>
            </a:extLst>
          </p:cNvPr>
          <p:cNvSpPr>
            <a:spLocks noGrp="1"/>
          </p:cNvSpPr>
          <p:nvPr>
            <p:ph type="body" sz="quarter" idx="13"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US" sz="600">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pic>
        <p:nvPicPr>
          <p:cNvPr id="4" name="Grafik 3">
            <a:extLst>
              <a:ext uri="{FF2B5EF4-FFF2-40B4-BE49-F238E27FC236}">
                <a16:creationId xmlns:a16="http://schemas.microsoft.com/office/drawing/2014/main" id="{367FE85E-2EF2-4AE0-81B0-3B24FD36A806}"/>
              </a:ext>
            </a:extLst>
          </p:cNvPr>
          <p:cNvPicPr>
            <a:picLocks noChangeAspect="1"/>
          </p:cNvPicPr>
          <p:nvPr userDrawn="1"/>
        </p:nvPicPr>
        <p:blipFill>
          <a:blip r:embed="rId3"/>
          <a:srcRect/>
          <a:stretch/>
        </p:blipFill>
        <p:spPr>
          <a:xfrm>
            <a:off x="8324621" y="4622131"/>
            <a:ext cx="458488" cy="458488"/>
          </a:xfrm>
          <a:prstGeom prst="rect">
            <a:avLst/>
          </a:prstGeom>
        </p:spPr>
      </p:pic>
    </p:spTree>
    <p:extLst>
      <p:ext uri="{BB962C8B-B14F-4D97-AF65-F5344CB8AC3E}">
        <p14:creationId xmlns:p14="http://schemas.microsoft.com/office/powerpoint/2010/main" val="3498146384"/>
      </p:ext>
    </p:extLst>
  </p:cSld>
  <p:clrMapOvr>
    <a:masterClrMapping/>
  </p:clrMapOvr>
  <p:extLst>
    <p:ext uri="{DCECCB84-F9BA-43D5-87BE-67443E8EF086}">
      <p15:sldGuideLst xmlns:p15="http://schemas.microsoft.com/office/powerpoint/2012/main">
        <p15:guide id="2" orient="horz" pos="3094">
          <p15:clr>
            <a:srgbClr val="FBAE40"/>
          </p15:clr>
        </p15:guide>
        <p15:guide id="3" pos="2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raft - HL + text + footer + pattern 3D Right">
    <p:spTree>
      <p:nvGrpSpPr>
        <p:cNvPr id="1" name=""/>
        <p:cNvGrpSpPr/>
        <p:nvPr/>
      </p:nvGrpSpPr>
      <p:grpSpPr>
        <a:xfrm>
          <a:off x="0" y="0"/>
          <a:ext cx="0" cy="0"/>
          <a:chOff x="0" y="0"/>
          <a:chExt cx="0" cy="0"/>
        </a:xfrm>
      </p:grpSpPr>
      <p:pic>
        <p:nvPicPr>
          <p:cNvPr id="11" name="Bild 20">
            <a:extLst>
              <a:ext uri="{FF2B5EF4-FFF2-40B4-BE49-F238E27FC236}">
                <a16:creationId xmlns:a16="http://schemas.microsoft.com/office/drawing/2014/main" id="{E520FA72-9D35-4B44-8F66-2E4BEBA6EAF6}"/>
              </a:ext>
            </a:extLst>
          </p:cNvPr>
          <p:cNvPicPr>
            <a:picLocks noChangeAspect="1"/>
          </p:cNvPicPr>
          <p:nvPr userDrawn="1"/>
        </p:nvPicPr>
        <p:blipFill>
          <a:blip r:embed="rId2"/>
          <a:srcRect/>
          <a:stretch/>
        </p:blipFill>
        <p:spPr>
          <a:xfrm>
            <a:off x="0" y="0"/>
            <a:ext cx="9144000" cy="5143500"/>
          </a:xfrm>
          <a:prstGeom prst="rect">
            <a:avLst/>
          </a:prstGeom>
        </p:spPr>
      </p:pic>
      <p:sp>
        <p:nvSpPr>
          <p:cNvPr id="8" name="Textplatzhalter 3"/>
          <p:cNvSpPr>
            <a:spLocks noGrp="1"/>
          </p:cNvSpPr>
          <p:nvPr>
            <p:ph type="body" sz="quarter" idx="14" hasCustomPrompt="1"/>
          </p:nvPr>
        </p:nvSpPr>
        <p:spPr>
          <a:xfrm>
            <a:off x="431800" y="287156"/>
            <a:ext cx="6471227" cy="153681"/>
          </a:xfrm>
          <a:prstGeom prst="rect">
            <a:avLst/>
          </a:prstGeom>
        </p:spPr>
        <p:txBody>
          <a:bodyPr lIns="0" tIns="0" rIns="0" bIns="0"/>
          <a:lstStyle>
            <a:lvl1pPr marL="0" indent="0">
              <a:buClr>
                <a:schemeClr val="accent4"/>
              </a:buClr>
              <a:buFont typeface="Wingdings" panose="05000000000000000000" pitchFamily="2" charset="2"/>
              <a:buNone/>
              <a:defRPr sz="800">
                <a:solidFill>
                  <a:schemeClr val="accent4"/>
                </a:solidFill>
              </a:defRPr>
            </a:lvl1pPr>
          </a:lstStyle>
          <a:p>
            <a:r>
              <a:rPr lang="en-GB" noProof="0" dirty="0"/>
              <a:t>Title</a:t>
            </a:r>
          </a:p>
        </p:txBody>
      </p:sp>
      <p:sp>
        <p:nvSpPr>
          <p:cNvPr id="9" name="Titel 1"/>
          <p:cNvSpPr>
            <a:spLocks noGrp="1"/>
          </p:cNvSpPr>
          <p:nvPr>
            <p:ph type="title" hasCustomPrompt="1"/>
          </p:nvPr>
        </p:nvSpPr>
        <p:spPr>
          <a:xfrm>
            <a:off x="431799" y="440837"/>
            <a:ext cx="6471228" cy="747302"/>
          </a:xfrm>
          <a:prstGeom prst="rect">
            <a:avLst/>
          </a:prstGeom>
        </p:spPr>
        <p:txBody>
          <a:bodyPr lIns="0" rIns="0"/>
          <a:lstStyle>
            <a:lvl1pPr marL="0" marR="0" indent="0" algn="l" defTabSz="457200" rtl="0" eaLnBrk="1" fontAlgn="auto" latinLnBrk="0" hangingPunct="1">
              <a:lnSpc>
                <a:spcPct val="100000"/>
              </a:lnSpc>
              <a:spcBef>
                <a:spcPts val="0"/>
              </a:spcBef>
              <a:spcAft>
                <a:spcPts val="0"/>
              </a:spcAft>
              <a:buClrTx/>
              <a:buSzTx/>
              <a:buFontTx/>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12" name="Textplatzhalter 8"/>
          <p:cNvSpPr>
            <a:spLocks noGrp="1"/>
          </p:cNvSpPr>
          <p:nvPr>
            <p:ph type="body" sz="quarter" idx="12" hasCustomPrompt="1"/>
          </p:nvPr>
        </p:nvSpPr>
        <p:spPr>
          <a:xfrm>
            <a:off x="431799" y="1396031"/>
            <a:ext cx="6471227" cy="3092206"/>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14" name="Slide Number Placeholder 5">
            <a:extLst>
              <a:ext uri="{FF2B5EF4-FFF2-40B4-BE49-F238E27FC236}">
                <a16:creationId xmlns:a16="http://schemas.microsoft.com/office/drawing/2014/main" id="{C9F89904-4CEF-4AB7-9268-4ACA5128C9A9}"/>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15" name="Textplatzhalter 2">
            <a:extLst>
              <a:ext uri="{FF2B5EF4-FFF2-40B4-BE49-F238E27FC236}">
                <a16:creationId xmlns:a16="http://schemas.microsoft.com/office/drawing/2014/main" id="{AAC56050-9860-492B-BC52-3E6F079FF30C}"/>
              </a:ext>
            </a:extLst>
          </p:cNvPr>
          <p:cNvSpPr>
            <a:spLocks noGrp="1"/>
          </p:cNvSpPr>
          <p:nvPr>
            <p:ph type="body" sz="quarter" idx="13"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US" sz="600">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pic>
        <p:nvPicPr>
          <p:cNvPr id="4" name="Grafik 3">
            <a:extLst>
              <a:ext uri="{FF2B5EF4-FFF2-40B4-BE49-F238E27FC236}">
                <a16:creationId xmlns:a16="http://schemas.microsoft.com/office/drawing/2014/main" id="{367FE85E-2EF2-4AE0-81B0-3B24FD36A806}"/>
              </a:ext>
            </a:extLst>
          </p:cNvPr>
          <p:cNvPicPr>
            <a:picLocks noChangeAspect="1"/>
          </p:cNvPicPr>
          <p:nvPr userDrawn="1"/>
        </p:nvPicPr>
        <p:blipFill>
          <a:blip r:embed="rId3"/>
          <a:srcRect/>
          <a:stretch/>
        </p:blipFill>
        <p:spPr>
          <a:xfrm>
            <a:off x="8324621" y="4622131"/>
            <a:ext cx="458488" cy="458488"/>
          </a:xfrm>
          <a:prstGeom prst="rect">
            <a:avLst/>
          </a:prstGeom>
        </p:spPr>
      </p:pic>
    </p:spTree>
    <p:extLst>
      <p:ext uri="{BB962C8B-B14F-4D97-AF65-F5344CB8AC3E}">
        <p14:creationId xmlns:p14="http://schemas.microsoft.com/office/powerpoint/2010/main" val="3864093285"/>
      </p:ext>
    </p:extLst>
  </p:cSld>
  <p:clrMapOvr>
    <a:masterClrMapping/>
  </p:clrMapOvr>
  <p:extLst>
    <p:ext uri="{DCECCB84-F9BA-43D5-87BE-67443E8EF086}">
      <p15:sldGuideLst xmlns:p15="http://schemas.microsoft.com/office/powerpoint/2012/main">
        <p15:guide id="2" orient="horz" pos="3094">
          <p15:clr>
            <a:srgbClr val="FBAE40"/>
          </p15:clr>
        </p15:guide>
        <p15:guide id="3" pos="2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background + identifier notice">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12FBCD6-0959-4E46-BAC0-3180DB64E505}"/>
              </a:ext>
            </a:extLst>
          </p:cNvPr>
          <p:cNvSpPr txBox="1"/>
          <p:nvPr userDrawn="1"/>
        </p:nvSpPr>
        <p:spPr>
          <a:xfrm>
            <a:off x="0" y="-427567"/>
            <a:ext cx="9144000" cy="427567"/>
          </a:xfrm>
          <a:prstGeom prst="rect">
            <a:avLst/>
          </a:prstGeom>
          <a:noFill/>
        </p:spPr>
        <p:txBody>
          <a:bodyPr wrap="square" lIns="0" tIns="0" rIns="0" bIns="0" rtlCol="0">
            <a:noAutofit/>
          </a:bodyPr>
          <a:lstStyle/>
          <a:p>
            <a:pPr algn="ctr"/>
            <a:r>
              <a:rPr lang="en-US" sz="1800" b="0" i="0" kern="1200" dirty="0">
                <a:solidFill>
                  <a:schemeClr val="accent1"/>
                </a:solidFill>
                <a:effectLst/>
                <a:latin typeface="+mn-lt"/>
                <a:ea typeface="+mn-ea"/>
                <a:cs typeface="+mn-cs"/>
              </a:rPr>
              <a:t>Usage ONLY in combination with A1 Logo.</a:t>
            </a:r>
            <a:endParaRPr lang="de-AT" sz="1200" b="1" dirty="0">
              <a:solidFill>
                <a:schemeClr val="accent1"/>
              </a:solidFill>
              <a:latin typeface="Verdana"/>
              <a:cs typeface="Verdana"/>
            </a:endParaRPr>
          </a:p>
        </p:txBody>
      </p:sp>
      <p:sp>
        <p:nvSpPr>
          <p:cNvPr id="3" name="Textfeld 2">
            <a:extLst>
              <a:ext uri="{FF2B5EF4-FFF2-40B4-BE49-F238E27FC236}">
                <a16:creationId xmlns:a16="http://schemas.microsoft.com/office/drawing/2014/main" id="{6B57F805-7483-4615-B861-96A44E4417F6}"/>
              </a:ext>
            </a:extLst>
          </p:cNvPr>
          <p:cNvSpPr txBox="1"/>
          <p:nvPr userDrawn="1"/>
        </p:nvSpPr>
        <p:spPr>
          <a:xfrm rot="16200000">
            <a:off x="6798955" y="2426181"/>
            <a:ext cx="5143499" cy="291132"/>
          </a:xfrm>
          <a:prstGeom prst="rect">
            <a:avLst/>
          </a:prstGeom>
          <a:noFill/>
        </p:spPr>
        <p:txBody>
          <a:bodyPr wrap="square" lIns="0" tIns="0" rIns="0" bIns="0" rtlCol="0">
            <a:noAutofit/>
          </a:bodyPr>
          <a:lstStyle/>
          <a:p>
            <a:pPr algn="ctr"/>
            <a:r>
              <a:rPr lang="en-US" sz="1600" b="0" i="0" kern="1200" dirty="0">
                <a:solidFill>
                  <a:schemeClr val="accent1"/>
                </a:solidFill>
                <a:effectLst/>
                <a:latin typeface="+mn-lt"/>
                <a:ea typeface="+mn-ea"/>
                <a:cs typeface="+mn-cs"/>
              </a:rPr>
              <a:t>Usage ONLY in combination with A1 Logo.</a:t>
            </a:r>
            <a:endParaRPr lang="de-AT" sz="1100" b="1" dirty="0">
              <a:solidFill>
                <a:schemeClr val="accent1"/>
              </a:solidFill>
              <a:latin typeface="+mn-lt"/>
              <a:cs typeface="Verdana"/>
            </a:endParaRPr>
          </a:p>
        </p:txBody>
      </p:sp>
    </p:spTree>
    <p:extLst>
      <p:ext uri="{BB962C8B-B14F-4D97-AF65-F5344CB8AC3E}">
        <p14:creationId xmlns:p14="http://schemas.microsoft.com/office/powerpoint/2010/main" val="4133588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raft - HL + text + footer + identifier">
    <p:spTree>
      <p:nvGrpSpPr>
        <p:cNvPr id="1" name=""/>
        <p:cNvGrpSpPr/>
        <p:nvPr/>
      </p:nvGrpSpPr>
      <p:grpSpPr>
        <a:xfrm>
          <a:off x="0" y="0"/>
          <a:ext cx="0" cy="0"/>
          <a:chOff x="0" y="0"/>
          <a:chExt cx="0" cy="0"/>
        </a:xfrm>
      </p:grpSpPr>
      <p:sp>
        <p:nvSpPr>
          <p:cNvPr id="9" name="Textplatzhalter 8"/>
          <p:cNvSpPr>
            <a:spLocks noGrp="1"/>
          </p:cNvSpPr>
          <p:nvPr>
            <p:ph type="body" sz="quarter" idx="12" hasCustomPrompt="1"/>
          </p:nvPr>
        </p:nvSpPr>
        <p:spPr>
          <a:xfrm>
            <a:off x="431800" y="1396031"/>
            <a:ext cx="8283049" cy="3092206"/>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11" name="Title 1"/>
          <p:cNvSpPr txBox="1">
            <a:spLocks/>
          </p:cNvSpPr>
          <p:nvPr userDrawn="1"/>
        </p:nvSpPr>
        <p:spPr>
          <a:xfrm rot="16200000">
            <a:off x="8559819" y="723919"/>
            <a:ext cx="1020762" cy="147600"/>
          </a:xfrm>
          <a:prstGeom prst="rect">
            <a:avLst/>
          </a:prstGeom>
          <a:noFill/>
        </p:spPr>
        <p:txBody>
          <a:bodyPr anchor="ctr"/>
          <a:lstStyle>
            <a:lvl1pPr algn="l" defTabSz="457200" rtl="0" eaLnBrk="1" latinLnBrk="0" hangingPunct="1">
              <a:lnSpc>
                <a:spcPct val="110000"/>
              </a:lnSpc>
              <a:spcBef>
                <a:spcPct val="0"/>
              </a:spcBef>
              <a:buNone/>
              <a:defRPr sz="2400" kern="1200">
                <a:solidFill>
                  <a:srgbClr val="6CB004"/>
                </a:solidFill>
                <a:latin typeface="Verdana"/>
                <a:ea typeface="+mj-ea"/>
                <a:cs typeface="Verdana"/>
              </a:defRPr>
            </a:lvl1pPr>
          </a:lstStyle>
          <a:p>
            <a:pPr algn="ctr"/>
            <a:r>
              <a:rPr lang="de-AT" sz="450" b="0" dirty="0" err="1">
                <a:solidFill>
                  <a:schemeClr val="accent4"/>
                </a:solidFill>
              </a:rPr>
              <a:t>Draft</a:t>
            </a:r>
            <a:r>
              <a:rPr lang="de-AT" sz="450" b="0" dirty="0">
                <a:solidFill>
                  <a:schemeClr val="accent4"/>
                </a:solidFill>
              </a:rPr>
              <a:t> </a:t>
            </a:r>
            <a:r>
              <a:rPr lang="de-AT" sz="450" b="0" dirty="0" err="1">
                <a:solidFill>
                  <a:schemeClr val="accent4"/>
                </a:solidFill>
              </a:rPr>
              <a:t>for</a:t>
            </a:r>
            <a:r>
              <a:rPr lang="de-AT" sz="450" b="0" dirty="0">
                <a:solidFill>
                  <a:schemeClr val="accent4"/>
                </a:solidFill>
              </a:rPr>
              <a:t> internal </a:t>
            </a:r>
            <a:r>
              <a:rPr lang="de-AT" sz="450" b="0" dirty="0" err="1">
                <a:solidFill>
                  <a:schemeClr val="accent4"/>
                </a:solidFill>
              </a:rPr>
              <a:t>discussion</a:t>
            </a:r>
            <a:endParaRPr lang="en-US" sz="450" b="0" dirty="0">
              <a:solidFill>
                <a:schemeClr val="accent4"/>
              </a:solidFill>
            </a:endParaRPr>
          </a:p>
        </p:txBody>
      </p:sp>
      <p:sp>
        <p:nvSpPr>
          <p:cNvPr id="14" name="Textplatzhalter 3"/>
          <p:cNvSpPr>
            <a:spLocks noGrp="1"/>
          </p:cNvSpPr>
          <p:nvPr>
            <p:ph type="body" sz="quarter" idx="14" hasCustomPrompt="1"/>
          </p:nvPr>
        </p:nvSpPr>
        <p:spPr>
          <a:xfrm>
            <a:off x="431801" y="287156"/>
            <a:ext cx="7646428" cy="153681"/>
          </a:xfrm>
          <a:prstGeom prst="rect">
            <a:avLst/>
          </a:prstGeom>
        </p:spPr>
        <p:txBody>
          <a:bodyPr lIns="0" tIns="0" rIns="0" bIns="0"/>
          <a:lstStyle>
            <a:lvl1pPr marL="0" indent="0">
              <a:buClr>
                <a:schemeClr val="accent4"/>
              </a:buClr>
              <a:buFont typeface="Wingdings" panose="05000000000000000000" pitchFamily="2" charset="2"/>
              <a:buNone/>
              <a:defRPr sz="800">
                <a:solidFill>
                  <a:schemeClr val="accent4"/>
                </a:solidFill>
              </a:defRPr>
            </a:lvl1pPr>
          </a:lstStyle>
          <a:p>
            <a:r>
              <a:rPr lang="en-GB" noProof="0" dirty="0"/>
              <a:t>Title</a:t>
            </a:r>
          </a:p>
        </p:txBody>
      </p:sp>
      <p:sp>
        <p:nvSpPr>
          <p:cNvPr id="16" name="Titel 1"/>
          <p:cNvSpPr>
            <a:spLocks noGrp="1"/>
          </p:cNvSpPr>
          <p:nvPr>
            <p:ph type="title" hasCustomPrompt="1"/>
          </p:nvPr>
        </p:nvSpPr>
        <p:spPr>
          <a:xfrm>
            <a:off x="431800" y="440837"/>
            <a:ext cx="8283050" cy="747302"/>
          </a:xfrm>
          <a:prstGeom prst="rect">
            <a:avLst/>
          </a:prstGeom>
        </p:spPr>
        <p:txBody>
          <a:bodyPr lIns="0" rIns="0"/>
          <a:lstStyle>
            <a:lvl1pPr marL="0" marR="0" indent="0" algn="l" defTabSz="457200" rtl="0" eaLnBrk="1" fontAlgn="auto" latinLnBrk="0" hangingPunct="1">
              <a:lnSpc>
                <a:spcPct val="100000"/>
              </a:lnSpc>
              <a:spcBef>
                <a:spcPts val="0"/>
              </a:spcBef>
              <a:spcAft>
                <a:spcPts val="0"/>
              </a:spcAft>
              <a:buClrTx/>
              <a:buSzTx/>
              <a:buFontTx/>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40" name="Slide Number Placeholder 5">
            <a:extLst>
              <a:ext uri="{FF2B5EF4-FFF2-40B4-BE49-F238E27FC236}">
                <a16:creationId xmlns:a16="http://schemas.microsoft.com/office/drawing/2014/main" id="{21F94277-8B19-41A1-8F1A-7919D7839618}"/>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41" name="Textplatzhalter 2">
            <a:extLst>
              <a:ext uri="{FF2B5EF4-FFF2-40B4-BE49-F238E27FC236}">
                <a16:creationId xmlns:a16="http://schemas.microsoft.com/office/drawing/2014/main" id="{74C29AEC-FA0A-40CC-97DB-2531CA469373}"/>
              </a:ext>
            </a:extLst>
          </p:cNvPr>
          <p:cNvSpPr>
            <a:spLocks noGrp="1"/>
          </p:cNvSpPr>
          <p:nvPr>
            <p:ph type="body" sz="quarter" idx="13"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US" sz="600">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pic>
        <p:nvPicPr>
          <p:cNvPr id="2" name="Grafik 1">
            <a:extLst>
              <a:ext uri="{FF2B5EF4-FFF2-40B4-BE49-F238E27FC236}">
                <a16:creationId xmlns:a16="http://schemas.microsoft.com/office/drawing/2014/main" id="{EFD7E315-59AB-4EA3-A597-A4B69606683A}"/>
              </a:ext>
            </a:extLst>
          </p:cNvPr>
          <p:cNvPicPr>
            <a:picLocks noChangeAspect="1"/>
          </p:cNvPicPr>
          <p:nvPr userDrawn="1"/>
        </p:nvPicPr>
        <p:blipFill>
          <a:blip r:embed="rId2"/>
          <a:srcRect/>
          <a:stretch/>
        </p:blipFill>
        <p:spPr>
          <a:xfrm>
            <a:off x="8324621" y="4622131"/>
            <a:ext cx="458488" cy="458488"/>
          </a:xfrm>
          <a:prstGeom prst="rect">
            <a:avLst/>
          </a:prstGeom>
        </p:spPr>
      </p:pic>
      <p:grpSp>
        <p:nvGrpSpPr>
          <p:cNvPr id="38" name="Group 28">
            <a:extLst>
              <a:ext uri="{FF2B5EF4-FFF2-40B4-BE49-F238E27FC236}">
                <a16:creationId xmlns:a16="http://schemas.microsoft.com/office/drawing/2014/main" id="{0DECFCA3-2874-4CAA-9CC1-79885244C93C}"/>
              </a:ext>
            </a:extLst>
          </p:cNvPr>
          <p:cNvGrpSpPr/>
          <p:nvPr userDrawn="1"/>
        </p:nvGrpSpPr>
        <p:grpSpPr>
          <a:xfrm>
            <a:off x="8179150" y="299245"/>
            <a:ext cx="537413" cy="102499"/>
            <a:chOff x="297871" y="3925223"/>
            <a:chExt cx="1068724" cy="203835"/>
          </a:xfrm>
        </p:grpSpPr>
        <p:sp>
          <p:nvSpPr>
            <p:cNvPr id="39" name="Freeform: Shape 29">
              <a:extLst>
                <a:ext uri="{FF2B5EF4-FFF2-40B4-BE49-F238E27FC236}">
                  <a16:creationId xmlns:a16="http://schemas.microsoft.com/office/drawing/2014/main" id="{636CFA11-2FD0-45BF-9393-50591CB0CD85}"/>
                </a:ext>
              </a:extLst>
            </p:cNvPr>
            <p:cNvSpPr/>
            <p:nvPr/>
          </p:nvSpPr>
          <p:spPr>
            <a:xfrm>
              <a:off x="297871" y="3925223"/>
              <a:ext cx="27336" cy="203835"/>
            </a:xfrm>
            <a:custGeom>
              <a:avLst/>
              <a:gdLst>
                <a:gd name="connsiteX0" fmla="*/ 0 w 27336"/>
                <a:gd name="connsiteY0" fmla="*/ 0 h 203835"/>
                <a:gd name="connsiteX1" fmla="*/ 27337 w 27336"/>
                <a:gd name="connsiteY1" fmla="*/ 0 h 203835"/>
                <a:gd name="connsiteX2" fmla="*/ 27337 w 27336"/>
                <a:gd name="connsiteY2" fmla="*/ 203835 h 203835"/>
                <a:gd name="connsiteX3" fmla="*/ 0 w 27336"/>
                <a:gd name="connsiteY3" fmla="*/ 203835 h 203835"/>
              </a:gdLst>
              <a:ahLst/>
              <a:cxnLst>
                <a:cxn ang="0">
                  <a:pos x="connsiteX0" y="connsiteY0"/>
                </a:cxn>
                <a:cxn ang="0">
                  <a:pos x="connsiteX1" y="connsiteY1"/>
                </a:cxn>
                <a:cxn ang="0">
                  <a:pos x="connsiteX2" y="connsiteY2"/>
                </a:cxn>
                <a:cxn ang="0">
                  <a:pos x="connsiteX3" y="connsiteY3"/>
                </a:cxn>
              </a:cxnLst>
              <a:rect l="l" t="t" r="r" b="b"/>
              <a:pathLst>
                <a:path w="27336" h="203835">
                  <a:moveTo>
                    <a:pt x="0" y="0"/>
                  </a:moveTo>
                  <a:lnTo>
                    <a:pt x="27337" y="0"/>
                  </a:lnTo>
                  <a:lnTo>
                    <a:pt x="27337" y="203835"/>
                  </a:lnTo>
                  <a:lnTo>
                    <a:pt x="0" y="203835"/>
                  </a:lnTo>
                  <a:close/>
                </a:path>
              </a:pathLst>
            </a:custGeom>
            <a:solidFill>
              <a:srgbClr val="DA291C"/>
            </a:solidFill>
            <a:ln w="9525" cap="flat">
              <a:noFill/>
              <a:prstDash val="solid"/>
              <a:miter/>
            </a:ln>
          </p:spPr>
          <p:txBody>
            <a:bodyPr rtlCol="0" anchor="ctr"/>
            <a:lstStyle/>
            <a:p>
              <a:endParaRPr lang="en-GB"/>
            </a:p>
          </p:txBody>
        </p:sp>
        <p:sp>
          <p:nvSpPr>
            <p:cNvPr id="42" name="Freeform: Shape 30">
              <a:extLst>
                <a:ext uri="{FF2B5EF4-FFF2-40B4-BE49-F238E27FC236}">
                  <a16:creationId xmlns:a16="http://schemas.microsoft.com/office/drawing/2014/main" id="{346B2117-34C3-4F09-8F97-50F41C7BABA5}"/>
                </a:ext>
              </a:extLst>
            </p:cNvPr>
            <p:cNvSpPr/>
            <p:nvPr/>
          </p:nvSpPr>
          <p:spPr>
            <a:xfrm>
              <a:off x="394073" y="3937414"/>
              <a:ext cx="208406" cy="164306"/>
            </a:xfrm>
            <a:custGeom>
              <a:avLst/>
              <a:gdLst>
                <a:gd name="connsiteX0" fmla="*/ 111824 w 208406"/>
                <a:gd name="connsiteY0" fmla="*/ 141732 h 164306"/>
                <a:gd name="connsiteX1" fmla="*/ 104394 w 208406"/>
                <a:gd name="connsiteY1" fmla="*/ 121634 h 164306"/>
                <a:gd name="connsiteX2" fmla="*/ 46577 w 208406"/>
                <a:gd name="connsiteY2" fmla="*/ 121634 h 164306"/>
                <a:gd name="connsiteX3" fmla="*/ 39148 w 208406"/>
                <a:gd name="connsiteY3" fmla="*/ 141732 h 164306"/>
                <a:gd name="connsiteX4" fmla="*/ 53435 w 208406"/>
                <a:gd name="connsiteY4" fmla="*/ 141732 h 164306"/>
                <a:gd name="connsiteX5" fmla="*/ 53435 w 208406"/>
                <a:gd name="connsiteY5" fmla="*/ 164306 h 164306"/>
                <a:gd name="connsiteX6" fmla="*/ 0 w 208406"/>
                <a:gd name="connsiteY6" fmla="*/ 164306 h 164306"/>
                <a:gd name="connsiteX7" fmla="*/ 0 w 208406"/>
                <a:gd name="connsiteY7" fmla="*/ 141732 h 164306"/>
                <a:gd name="connsiteX8" fmla="*/ 11620 w 208406"/>
                <a:gd name="connsiteY8" fmla="*/ 141732 h 164306"/>
                <a:gd name="connsiteX9" fmla="*/ 61341 w 208406"/>
                <a:gd name="connsiteY9" fmla="*/ 15145 h 164306"/>
                <a:gd name="connsiteX10" fmla="*/ 89535 w 208406"/>
                <a:gd name="connsiteY10" fmla="*/ 15145 h 164306"/>
                <a:gd name="connsiteX11" fmla="*/ 139446 w 208406"/>
                <a:gd name="connsiteY11" fmla="*/ 141732 h 164306"/>
                <a:gd name="connsiteX12" fmla="*/ 151066 w 208406"/>
                <a:gd name="connsiteY12" fmla="*/ 141732 h 164306"/>
                <a:gd name="connsiteX13" fmla="*/ 151066 w 208406"/>
                <a:gd name="connsiteY13" fmla="*/ 164306 h 164306"/>
                <a:gd name="connsiteX14" fmla="*/ 97631 w 208406"/>
                <a:gd name="connsiteY14" fmla="*/ 164306 h 164306"/>
                <a:gd name="connsiteX15" fmla="*/ 97631 w 208406"/>
                <a:gd name="connsiteY15" fmla="*/ 141732 h 164306"/>
                <a:gd name="connsiteX16" fmla="*/ 111824 w 208406"/>
                <a:gd name="connsiteY16" fmla="*/ 141732 h 164306"/>
                <a:gd name="connsiteX17" fmla="*/ 54578 w 208406"/>
                <a:gd name="connsiteY17" fmla="*/ 99632 h 164306"/>
                <a:gd name="connsiteX18" fmla="*/ 96012 w 208406"/>
                <a:gd name="connsiteY18" fmla="*/ 99632 h 164306"/>
                <a:gd name="connsiteX19" fmla="*/ 75248 w 208406"/>
                <a:gd name="connsiteY19" fmla="*/ 42291 h 164306"/>
                <a:gd name="connsiteX20" fmla="*/ 54578 w 208406"/>
                <a:gd name="connsiteY20" fmla="*/ 99632 h 164306"/>
                <a:gd name="connsiteX21" fmla="*/ 139732 w 208406"/>
                <a:gd name="connsiteY21" fmla="*/ 82296 h 164306"/>
                <a:gd name="connsiteX22" fmla="*/ 162687 w 208406"/>
                <a:gd name="connsiteY22" fmla="*/ 82296 h 164306"/>
                <a:gd name="connsiteX23" fmla="*/ 162687 w 208406"/>
                <a:gd name="connsiteY23" fmla="*/ 22193 h 164306"/>
                <a:gd name="connsiteX24" fmla="*/ 139255 w 208406"/>
                <a:gd name="connsiteY24" fmla="*/ 31337 h 164306"/>
                <a:gd name="connsiteX25" fmla="*/ 133064 w 208406"/>
                <a:gd name="connsiteY25" fmla="*/ 14954 h 164306"/>
                <a:gd name="connsiteX26" fmla="*/ 167259 w 208406"/>
                <a:gd name="connsiteY26" fmla="*/ 0 h 164306"/>
                <a:gd name="connsiteX27" fmla="*/ 185452 w 208406"/>
                <a:gd name="connsiteY27" fmla="*/ 0 h 164306"/>
                <a:gd name="connsiteX28" fmla="*/ 185452 w 208406"/>
                <a:gd name="connsiteY28" fmla="*/ 82201 h 164306"/>
                <a:gd name="connsiteX29" fmla="*/ 208407 w 208406"/>
                <a:gd name="connsiteY29" fmla="*/ 82201 h 164306"/>
                <a:gd name="connsiteX30" fmla="*/ 208407 w 208406"/>
                <a:gd name="connsiteY30" fmla="*/ 101632 h 164306"/>
                <a:gd name="connsiteX31" fmla="*/ 139637 w 208406"/>
                <a:gd name="connsiteY31" fmla="*/ 101632 h 164306"/>
                <a:gd name="connsiteX32" fmla="*/ 139637 w 208406"/>
                <a:gd name="connsiteY32" fmla="*/ 82296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8406" h="164306">
                  <a:moveTo>
                    <a:pt x="111824" y="141732"/>
                  </a:moveTo>
                  <a:lnTo>
                    <a:pt x="104394" y="121634"/>
                  </a:lnTo>
                  <a:lnTo>
                    <a:pt x="46577" y="121634"/>
                  </a:lnTo>
                  <a:lnTo>
                    <a:pt x="39148" y="141732"/>
                  </a:lnTo>
                  <a:lnTo>
                    <a:pt x="53435" y="141732"/>
                  </a:lnTo>
                  <a:lnTo>
                    <a:pt x="53435" y="164306"/>
                  </a:lnTo>
                  <a:lnTo>
                    <a:pt x="0" y="164306"/>
                  </a:lnTo>
                  <a:lnTo>
                    <a:pt x="0" y="141732"/>
                  </a:lnTo>
                  <a:lnTo>
                    <a:pt x="11620" y="141732"/>
                  </a:lnTo>
                  <a:lnTo>
                    <a:pt x="61341" y="15145"/>
                  </a:lnTo>
                  <a:lnTo>
                    <a:pt x="89535" y="15145"/>
                  </a:lnTo>
                  <a:lnTo>
                    <a:pt x="139446" y="141732"/>
                  </a:lnTo>
                  <a:lnTo>
                    <a:pt x="151066" y="141732"/>
                  </a:lnTo>
                  <a:lnTo>
                    <a:pt x="151066" y="164306"/>
                  </a:lnTo>
                  <a:lnTo>
                    <a:pt x="97631" y="164306"/>
                  </a:lnTo>
                  <a:lnTo>
                    <a:pt x="97631" y="141732"/>
                  </a:lnTo>
                  <a:lnTo>
                    <a:pt x="111824" y="141732"/>
                  </a:lnTo>
                  <a:close/>
                  <a:moveTo>
                    <a:pt x="54578" y="99632"/>
                  </a:moveTo>
                  <a:lnTo>
                    <a:pt x="96012" y="99632"/>
                  </a:lnTo>
                  <a:lnTo>
                    <a:pt x="75248" y="42291"/>
                  </a:lnTo>
                  <a:lnTo>
                    <a:pt x="54578" y="99632"/>
                  </a:lnTo>
                  <a:close/>
                  <a:moveTo>
                    <a:pt x="139732" y="82296"/>
                  </a:moveTo>
                  <a:lnTo>
                    <a:pt x="162687" y="82296"/>
                  </a:lnTo>
                  <a:lnTo>
                    <a:pt x="162687" y="22193"/>
                  </a:lnTo>
                  <a:lnTo>
                    <a:pt x="139255" y="31337"/>
                  </a:lnTo>
                  <a:lnTo>
                    <a:pt x="133064" y="14954"/>
                  </a:lnTo>
                  <a:lnTo>
                    <a:pt x="167259" y="0"/>
                  </a:lnTo>
                  <a:lnTo>
                    <a:pt x="185452" y="0"/>
                  </a:lnTo>
                  <a:lnTo>
                    <a:pt x="185452" y="82201"/>
                  </a:lnTo>
                  <a:lnTo>
                    <a:pt x="208407" y="82201"/>
                  </a:lnTo>
                  <a:lnTo>
                    <a:pt x="208407" y="101632"/>
                  </a:lnTo>
                  <a:lnTo>
                    <a:pt x="139637" y="101632"/>
                  </a:lnTo>
                  <a:lnTo>
                    <a:pt x="139637" y="82296"/>
                  </a:lnTo>
                  <a:close/>
                </a:path>
              </a:pathLst>
            </a:custGeom>
            <a:solidFill>
              <a:srgbClr val="000000"/>
            </a:solidFill>
            <a:ln w="9525" cap="flat">
              <a:noFill/>
              <a:prstDash val="solid"/>
              <a:miter/>
            </a:ln>
          </p:spPr>
          <p:txBody>
            <a:bodyPr rtlCol="0" anchor="ctr"/>
            <a:lstStyle/>
            <a:p>
              <a:endParaRPr lang="en-GB"/>
            </a:p>
          </p:txBody>
        </p:sp>
        <p:sp>
          <p:nvSpPr>
            <p:cNvPr id="43" name="Freeform: Shape 38">
              <a:extLst>
                <a:ext uri="{FF2B5EF4-FFF2-40B4-BE49-F238E27FC236}">
                  <a16:creationId xmlns:a16="http://schemas.microsoft.com/office/drawing/2014/main" id="{C2ACDF41-EB63-4C49-9016-4A903B71EF24}"/>
                </a:ext>
              </a:extLst>
            </p:cNvPr>
            <p:cNvSpPr/>
            <p:nvPr userDrawn="1"/>
          </p:nvSpPr>
          <p:spPr>
            <a:xfrm>
              <a:off x="657078" y="3952559"/>
              <a:ext cx="151066" cy="149161"/>
            </a:xfrm>
            <a:custGeom>
              <a:avLst/>
              <a:gdLst>
                <a:gd name="connsiteX0" fmla="*/ 46577 w 151066"/>
                <a:gd name="connsiteY0" fmla="*/ 106490 h 149161"/>
                <a:gd name="connsiteX1" fmla="*/ 39148 w 151066"/>
                <a:gd name="connsiteY1" fmla="*/ 126587 h 149161"/>
                <a:gd name="connsiteX2" fmla="*/ 53435 w 151066"/>
                <a:gd name="connsiteY2" fmla="*/ 126587 h 149161"/>
                <a:gd name="connsiteX3" fmla="*/ 53435 w 151066"/>
                <a:gd name="connsiteY3" fmla="*/ 149162 h 149161"/>
                <a:gd name="connsiteX4" fmla="*/ 0 w 151066"/>
                <a:gd name="connsiteY4" fmla="*/ 149162 h 149161"/>
                <a:gd name="connsiteX5" fmla="*/ 0 w 151066"/>
                <a:gd name="connsiteY5" fmla="*/ 126587 h 149161"/>
                <a:gd name="connsiteX6" fmla="*/ 11621 w 151066"/>
                <a:gd name="connsiteY6" fmla="*/ 126587 h 149161"/>
                <a:gd name="connsiteX7" fmla="*/ 61341 w 151066"/>
                <a:gd name="connsiteY7" fmla="*/ 0 h 149161"/>
                <a:gd name="connsiteX8" fmla="*/ 89535 w 151066"/>
                <a:gd name="connsiteY8" fmla="*/ 0 h 149161"/>
                <a:gd name="connsiteX9" fmla="*/ 139446 w 151066"/>
                <a:gd name="connsiteY9" fmla="*/ 126587 h 149161"/>
                <a:gd name="connsiteX10" fmla="*/ 151067 w 151066"/>
                <a:gd name="connsiteY10" fmla="*/ 126587 h 149161"/>
                <a:gd name="connsiteX11" fmla="*/ 151067 w 151066"/>
                <a:gd name="connsiteY11" fmla="*/ 149162 h 149161"/>
                <a:gd name="connsiteX12" fmla="*/ 97631 w 151066"/>
                <a:gd name="connsiteY12" fmla="*/ 149162 h 149161"/>
                <a:gd name="connsiteX13" fmla="*/ 97631 w 151066"/>
                <a:gd name="connsiteY13" fmla="*/ 126587 h 149161"/>
                <a:gd name="connsiteX14" fmla="*/ 111919 w 151066"/>
                <a:gd name="connsiteY14" fmla="*/ 126587 h 149161"/>
                <a:gd name="connsiteX15" fmla="*/ 104489 w 151066"/>
                <a:gd name="connsiteY15" fmla="*/ 106490 h 149161"/>
                <a:gd name="connsiteX16" fmla="*/ 46577 w 151066"/>
                <a:gd name="connsiteY16" fmla="*/ 106490 h 149161"/>
                <a:gd name="connsiteX17" fmla="*/ 75438 w 151066"/>
                <a:gd name="connsiteY17" fmla="*/ 27146 h 149161"/>
                <a:gd name="connsiteX18" fmla="*/ 54959 w 151066"/>
                <a:gd name="connsiteY18" fmla="*/ 84487 h 149161"/>
                <a:gd name="connsiteX19" fmla="*/ 96107 w 151066"/>
                <a:gd name="connsiteY19" fmla="*/ 84487 h 149161"/>
                <a:gd name="connsiteX20" fmla="*/ 75438 w 151066"/>
                <a:gd name="connsiteY20" fmla="*/ 27146 h 14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066" h="149161">
                  <a:moveTo>
                    <a:pt x="46577" y="106490"/>
                  </a:moveTo>
                  <a:lnTo>
                    <a:pt x="39148" y="126587"/>
                  </a:lnTo>
                  <a:lnTo>
                    <a:pt x="53435" y="126587"/>
                  </a:lnTo>
                  <a:lnTo>
                    <a:pt x="53435" y="149162"/>
                  </a:lnTo>
                  <a:lnTo>
                    <a:pt x="0" y="149162"/>
                  </a:lnTo>
                  <a:lnTo>
                    <a:pt x="0" y="126587"/>
                  </a:lnTo>
                  <a:lnTo>
                    <a:pt x="11621" y="126587"/>
                  </a:lnTo>
                  <a:lnTo>
                    <a:pt x="61341" y="0"/>
                  </a:lnTo>
                  <a:lnTo>
                    <a:pt x="89535" y="0"/>
                  </a:lnTo>
                  <a:lnTo>
                    <a:pt x="139446" y="126587"/>
                  </a:lnTo>
                  <a:lnTo>
                    <a:pt x="151067" y="126587"/>
                  </a:lnTo>
                  <a:lnTo>
                    <a:pt x="151067" y="149162"/>
                  </a:lnTo>
                  <a:lnTo>
                    <a:pt x="97631" y="149162"/>
                  </a:lnTo>
                  <a:lnTo>
                    <a:pt x="97631" y="126587"/>
                  </a:lnTo>
                  <a:lnTo>
                    <a:pt x="111919" y="126587"/>
                  </a:lnTo>
                  <a:lnTo>
                    <a:pt x="104489" y="106490"/>
                  </a:lnTo>
                  <a:lnTo>
                    <a:pt x="46577" y="106490"/>
                  </a:lnTo>
                  <a:close/>
                  <a:moveTo>
                    <a:pt x="75438" y="27146"/>
                  </a:moveTo>
                  <a:lnTo>
                    <a:pt x="54959" y="84487"/>
                  </a:lnTo>
                  <a:lnTo>
                    <a:pt x="96107" y="84487"/>
                  </a:lnTo>
                  <a:lnTo>
                    <a:pt x="75438" y="27146"/>
                  </a:lnTo>
                  <a:close/>
                </a:path>
              </a:pathLst>
            </a:custGeom>
            <a:solidFill>
              <a:srgbClr val="000000"/>
            </a:solidFill>
            <a:ln w="9525" cap="flat">
              <a:noFill/>
              <a:prstDash val="solid"/>
              <a:miter/>
            </a:ln>
          </p:spPr>
          <p:txBody>
            <a:bodyPr rtlCol="0" anchor="ctr"/>
            <a:lstStyle/>
            <a:p>
              <a:endParaRPr lang="en-GB"/>
            </a:p>
          </p:txBody>
        </p:sp>
        <p:sp>
          <p:nvSpPr>
            <p:cNvPr id="44" name="Freeform: Shape 39">
              <a:extLst>
                <a:ext uri="{FF2B5EF4-FFF2-40B4-BE49-F238E27FC236}">
                  <a16:creationId xmlns:a16="http://schemas.microsoft.com/office/drawing/2014/main" id="{FBE9AFDB-CED2-456C-A3D9-F5FEB9B018E6}"/>
                </a:ext>
              </a:extLst>
            </p:cNvPr>
            <p:cNvSpPr/>
            <p:nvPr userDrawn="1"/>
          </p:nvSpPr>
          <p:spPr>
            <a:xfrm>
              <a:off x="805002" y="4000661"/>
              <a:ext cx="115347" cy="102679"/>
            </a:xfrm>
            <a:custGeom>
              <a:avLst/>
              <a:gdLst>
                <a:gd name="connsiteX0" fmla="*/ 0 w 115347"/>
                <a:gd name="connsiteY0" fmla="*/ 22574 h 102679"/>
                <a:gd name="connsiteX1" fmla="*/ 0 w 115347"/>
                <a:gd name="connsiteY1" fmla="*/ 0 h 102679"/>
                <a:gd name="connsiteX2" fmla="*/ 40196 w 115347"/>
                <a:gd name="connsiteY2" fmla="*/ 0 h 102679"/>
                <a:gd name="connsiteX3" fmla="*/ 40196 w 115347"/>
                <a:gd name="connsiteY3" fmla="*/ 59627 h 102679"/>
                <a:gd name="connsiteX4" fmla="*/ 50101 w 115347"/>
                <a:gd name="connsiteY4" fmla="*/ 79343 h 102679"/>
                <a:gd name="connsiteX5" fmla="*/ 55054 w 115347"/>
                <a:gd name="connsiteY5" fmla="*/ 78772 h 102679"/>
                <a:gd name="connsiteX6" fmla="*/ 74962 w 115347"/>
                <a:gd name="connsiteY6" fmla="*/ 65913 h 102679"/>
                <a:gd name="connsiteX7" fmla="*/ 74962 w 115347"/>
                <a:gd name="connsiteY7" fmla="*/ 22574 h 102679"/>
                <a:gd name="connsiteX8" fmla="*/ 61913 w 115347"/>
                <a:gd name="connsiteY8" fmla="*/ 22574 h 102679"/>
                <a:gd name="connsiteX9" fmla="*/ 61913 w 115347"/>
                <a:gd name="connsiteY9" fmla="*/ 0 h 102679"/>
                <a:gd name="connsiteX10" fmla="*/ 101060 w 115347"/>
                <a:gd name="connsiteY10" fmla="*/ 0 h 102679"/>
                <a:gd name="connsiteX11" fmla="*/ 101060 w 115347"/>
                <a:gd name="connsiteY11" fmla="*/ 78486 h 102679"/>
                <a:gd name="connsiteX12" fmla="*/ 115348 w 115347"/>
                <a:gd name="connsiteY12" fmla="*/ 78486 h 102679"/>
                <a:gd name="connsiteX13" fmla="*/ 115348 w 115347"/>
                <a:gd name="connsiteY13" fmla="*/ 101060 h 102679"/>
                <a:gd name="connsiteX14" fmla="*/ 74962 w 115347"/>
                <a:gd name="connsiteY14" fmla="*/ 101060 h 102679"/>
                <a:gd name="connsiteX15" fmla="*/ 74962 w 115347"/>
                <a:gd name="connsiteY15" fmla="*/ 89440 h 102679"/>
                <a:gd name="connsiteX16" fmla="*/ 42863 w 115347"/>
                <a:gd name="connsiteY16" fmla="*/ 102680 h 102679"/>
                <a:gd name="connsiteX17" fmla="*/ 13906 w 115347"/>
                <a:gd name="connsiteY17" fmla="*/ 58388 h 102679"/>
                <a:gd name="connsiteX18" fmla="*/ 13906 w 115347"/>
                <a:gd name="connsiteY18" fmla="*/ 22574 h 102679"/>
                <a:gd name="connsiteX19" fmla="*/ 0 w 115347"/>
                <a:gd name="connsiteY19" fmla="*/ 22574 h 10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347" h="102679">
                  <a:moveTo>
                    <a:pt x="0" y="22574"/>
                  </a:moveTo>
                  <a:lnTo>
                    <a:pt x="0" y="0"/>
                  </a:lnTo>
                  <a:lnTo>
                    <a:pt x="40196" y="0"/>
                  </a:lnTo>
                  <a:lnTo>
                    <a:pt x="40196" y="59627"/>
                  </a:lnTo>
                  <a:cubicBezTo>
                    <a:pt x="40196" y="74581"/>
                    <a:pt x="42672" y="79343"/>
                    <a:pt x="50101" y="79343"/>
                  </a:cubicBezTo>
                  <a:cubicBezTo>
                    <a:pt x="51721" y="79343"/>
                    <a:pt x="53435" y="79153"/>
                    <a:pt x="55054" y="78772"/>
                  </a:cubicBezTo>
                  <a:cubicBezTo>
                    <a:pt x="61722" y="76867"/>
                    <a:pt x="66008" y="74200"/>
                    <a:pt x="74962" y="65913"/>
                  </a:cubicBezTo>
                  <a:lnTo>
                    <a:pt x="74962" y="22574"/>
                  </a:lnTo>
                  <a:lnTo>
                    <a:pt x="61913" y="22574"/>
                  </a:lnTo>
                  <a:lnTo>
                    <a:pt x="61913" y="0"/>
                  </a:lnTo>
                  <a:lnTo>
                    <a:pt x="101060" y="0"/>
                  </a:lnTo>
                  <a:lnTo>
                    <a:pt x="101060" y="78486"/>
                  </a:lnTo>
                  <a:lnTo>
                    <a:pt x="115348" y="78486"/>
                  </a:lnTo>
                  <a:lnTo>
                    <a:pt x="115348" y="101060"/>
                  </a:lnTo>
                  <a:lnTo>
                    <a:pt x="74962" y="101060"/>
                  </a:lnTo>
                  <a:lnTo>
                    <a:pt x="74962" y="89440"/>
                  </a:lnTo>
                  <a:cubicBezTo>
                    <a:pt x="60008" y="100203"/>
                    <a:pt x="54292" y="102680"/>
                    <a:pt x="42863" y="102680"/>
                  </a:cubicBezTo>
                  <a:cubicBezTo>
                    <a:pt x="21717" y="102680"/>
                    <a:pt x="13906" y="90678"/>
                    <a:pt x="13906" y="58388"/>
                  </a:cubicBezTo>
                  <a:lnTo>
                    <a:pt x="13906" y="22574"/>
                  </a:lnTo>
                  <a:lnTo>
                    <a:pt x="0" y="22574"/>
                  </a:lnTo>
                  <a:close/>
                </a:path>
              </a:pathLst>
            </a:custGeom>
            <a:solidFill>
              <a:srgbClr val="000000"/>
            </a:solidFill>
            <a:ln w="9525" cap="flat">
              <a:noFill/>
              <a:prstDash val="solid"/>
              <a:miter/>
            </a:ln>
          </p:spPr>
          <p:txBody>
            <a:bodyPr rtlCol="0" anchor="ctr"/>
            <a:lstStyle/>
            <a:p>
              <a:endParaRPr lang="en-GB"/>
            </a:p>
          </p:txBody>
        </p:sp>
        <p:sp>
          <p:nvSpPr>
            <p:cNvPr id="45" name="Freeform: Shape 40">
              <a:extLst>
                <a:ext uri="{FF2B5EF4-FFF2-40B4-BE49-F238E27FC236}">
                  <a16:creationId xmlns:a16="http://schemas.microsoft.com/office/drawing/2014/main" id="{3070D43D-A6EB-4611-AB8D-DC43D5BD0EE0}"/>
                </a:ext>
              </a:extLst>
            </p:cNvPr>
            <p:cNvSpPr/>
            <p:nvPr userDrawn="1"/>
          </p:nvSpPr>
          <p:spPr>
            <a:xfrm>
              <a:off x="932827" y="3997708"/>
              <a:ext cx="89725" cy="106679"/>
            </a:xfrm>
            <a:custGeom>
              <a:avLst/>
              <a:gdLst>
                <a:gd name="connsiteX0" fmla="*/ 381 w 89725"/>
                <a:gd name="connsiteY0" fmla="*/ 68199 h 106679"/>
                <a:gd name="connsiteX1" fmla="*/ 22384 w 89725"/>
                <a:gd name="connsiteY1" fmla="*/ 68199 h 106679"/>
                <a:gd name="connsiteX2" fmla="*/ 22384 w 89725"/>
                <a:gd name="connsiteY2" fmla="*/ 71723 h 106679"/>
                <a:gd name="connsiteX3" fmla="*/ 27337 w 89725"/>
                <a:gd name="connsiteY3" fmla="*/ 81629 h 106679"/>
                <a:gd name="connsiteX4" fmla="*/ 47434 w 89725"/>
                <a:gd name="connsiteY4" fmla="*/ 86011 h 106679"/>
                <a:gd name="connsiteX5" fmla="*/ 55531 w 89725"/>
                <a:gd name="connsiteY5" fmla="*/ 85153 h 106679"/>
                <a:gd name="connsiteX6" fmla="*/ 64865 w 89725"/>
                <a:gd name="connsiteY6" fmla="*/ 74962 h 106679"/>
                <a:gd name="connsiteX7" fmla="*/ 64484 w 89725"/>
                <a:gd name="connsiteY7" fmla="*/ 72485 h 106679"/>
                <a:gd name="connsiteX8" fmla="*/ 58674 w 89725"/>
                <a:gd name="connsiteY8" fmla="*/ 67532 h 106679"/>
                <a:gd name="connsiteX9" fmla="*/ 40196 w 89725"/>
                <a:gd name="connsiteY9" fmla="*/ 63818 h 106679"/>
                <a:gd name="connsiteX10" fmla="*/ 0 w 89725"/>
                <a:gd name="connsiteY10" fmla="*/ 32099 h 106679"/>
                <a:gd name="connsiteX11" fmla="*/ 37052 w 89725"/>
                <a:gd name="connsiteY11" fmla="*/ 0 h 106679"/>
                <a:gd name="connsiteX12" fmla="*/ 62960 w 89725"/>
                <a:gd name="connsiteY12" fmla="*/ 7430 h 106679"/>
                <a:gd name="connsiteX13" fmla="*/ 62960 w 89725"/>
                <a:gd name="connsiteY13" fmla="*/ 2953 h 106679"/>
                <a:gd name="connsiteX14" fmla="*/ 82677 w 89725"/>
                <a:gd name="connsiteY14" fmla="*/ 2953 h 106679"/>
                <a:gd name="connsiteX15" fmla="*/ 82677 w 89725"/>
                <a:gd name="connsiteY15" fmla="*/ 35243 h 106679"/>
                <a:gd name="connsiteX16" fmla="*/ 60674 w 89725"/>
                <a:gd name="connsiteY16" fmla="*/ 35243 h 106679"/>
                <a:gd name="connsiteX17" fmla="*/ 60674 w 89725"/>
                <a:gd name="connsiteY17" fmla="*/ 33814 h 106679"/>
                <a:gd name="connsiteX18" fmla="*/ 40386 w 89725"/>
                <a:gd name="connsiteY18" fmla="*/ 20764 h 106679"/>
                <a:gd name="connsiteX19" fmla="*/ 34195 w 89725"/>
                <a:gd name="connsiteY19" fmla="*/ 21336 h 106679"/>
                <a:gd name="connsiteX20" fmla="*/ 25908 w 89725"/>
                <a:gd name="connsiteY20" fmla="*/ 30004 h 106679"/>
                <a:gd name="connsiteX21" fmla="*/ 26479 w 89725"/>
                <a:gd name="connsiteY21" fmla="*/ 32671 h 106679"/>
                <a:gd name="connsiteX22" fmla="*/ 49911 w 89725"/>
                <a:gd name="connsiteY22" fmla="*/ 41338 h 106679"/>
                <a:gd name="connsiteX23" fmla="*/ 79343 w 89725"/>
                <a:gd name="connsiteY23" fmla="*/ 51244 h 106679"/>
                <a:gd name="connsiteX24" fmla="*/ 89725 w 89725"/>
                <a:gd name="connsiteY24" fmla="*/ 74200 h 106679"/>
                <a:gd name="connsiteX25" fmla="*/ 49149 w 89725"/>
                <a:gd name="connsiteY25" fmla="*/ 106680 h 106679"/>
                <a:gd name="connsiteX26" fmla="*/ 20098 w 89725"/>
                <a:gd name="connsiteY26" fmla="*/ 99251 h 106679"/>
                <a:gd name="connsiteX27" fmla="*/ 20098 w 89725"/>
                <a:gd name="connsiteY27" fmla="*/ 103823 h 106679"/>
                <a:gd name="connsiteX28" fmla="*/ 381 w 89725"/>
                <a:gd name="connsiteY28" fmla="*/ 103823 h 106679"/>
                <a:gd name="connsiteX29" fmla="*/ 381 w 89725"/>
                <a:gd name="connsiteY29" fmla="*/ 68199 h 10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9725" h="106679">
                  <a:moveTo>
                    <a:pt x="381" y="68199"/>
                  </a:moveTo>
                  <a:lnTo>
                    <a:pt x="22384" y="68199"/>
                  </a:lnTo>
                  <a:lnTo>
                    <a:pt x="22384" y="71723"/>
                  </a:lnTo>
                  <a:cubicBezTo>
                    <a:pt x="22384" y="76867"/>
                    <a:pt x="23622" y="79153"/>
                    <a:pt x="27337" y="81629"/>
                  </a:cubicBezTo>
                  <a:cubicBezTo>
                    <a:pt x="31718" y="84487"/>
                    <a:pt x="38481" y="86011"/>
                    <a:pt x="47434" y="86011"/>
                  </a:cubicBezTo>
                  <a:cubicBezTo>
                    <a:pt x="50292" y="86011"/>
                    <a:pt x="53054" y="85820"/>
                    <a:pt x="55531" y="85153"/>
                  </a:cubicBezTo>
                  <a:cubicBezTo>
                    <a:pt x="61150" y="83915"/>
                    <a:pt x="64865" y="80010"/>
                    <a:pt x="64865" y="74962"/>
                  </a:cubicBezTo>
                  <a:cubicBezTo>
                    <a:pt x="64865" y="74105"/>
                    <a:pt x="64675" y="73057"/>
                    <a:pt x="64484" y="72485"/>
                  </a:cubicBezTo>
                  <a:cubicBezTo>
                    <a:pt x="63627" y="70390"/>
                    <a:pt x="61150" y="68580"/>
                    <a:pt x="58674" y="67532"/>
                  </a:cubicBezTo>
                  <a:cubicBezTo>
                    <a:pt x="55531" y="66485"/>
                    <a:pt x="55531" y="66485"/>
                    <a:pt x="40196" y="63818"/>
                  </a:cubicBezTo>
                  <a:cubicBezTo>
                    <a:pt x="10573" y="58388"/>
                    <a:pt x="0" y="50101"/>
                    <a:pt x="0" y="32099"/>
                  </a:cubicBezTo>
                  <a:cubicBezTo>
                    <a:pt x="0" y="12382"/>
                    <a:pt x="14288" y="0"/>
                    <a:pt x="37052" y="0"/>
                  </a:cubicBezTo>
                  <a:cubicBezTo>
                    <a:pt x="47625" y="0"/>
                    <a:pt x="53816" y="1905"/>
                    <a:pt x="62960" y="7430"/>
                  </a:cubicBezTo>
                  <a:lnTo>
                    <a:pt x="62960" y="2953"/>
                  </a:lnTo>
                  <a:lnTo>
                    <a:pt x="82677" y="2953"/>
                  </a:lnTo>
                  <a:lnTo>
                    <a:pt x="82677" y="35243"/>
                  </a:lnTo>
                  <a:lnTo>
                    <a:pt x="60674" y="35243"/>
                  </a:lnTo>
                  <a:lnTo>
                    <a:pt x="60674" y="33814"/>
                  </a:lnTo>
                  <a:cubicBezTo>
                    <a:pt x="60674" y="25908"/>
                    <a:pt x="52768" y="20764"/>
                    <a:pt x="40386" y="20764"/>
                  </a:cubicBezTo>
                  <a:cubicBezTo>
                    <a:pt x="38100" y="20764"/>
                    <a:pt x="36004" y="20955"/>
                    <a:pt x="34195" y="21336"/>
                  </a:cubicBezTo>
                  <a:cubicBezTo>
                    <a:pt x="29051" y="22384"/>
                    <a:pt x="25908" y="25718"/>
                    <a:pt x="25908" y="30004"/>
                  </a:cubicBezTo>
                  <a:cubicBezTo>
                    <a:pt x="25908" y="31051"/>
                    <a:pt x="26099" y="32099"/>
                    <a:pt x="26479" y="32671"/>
                  </a:cubicBezTo>
                  <a:cubicBezTo>
                    <a:pt x="28575" y="36576"/>
                    <a:pt x="30671" y="37433"/>
                    <a:pt x="49911" y="41338"/>
                  </a:cubicBezTo>
                  <a:cubicBezTo>
                    <a:pt x="66866" y="44863"/>
                    <a:pt x="74104" y="47339"/>
                    <a:pt x="79343" y="51244"/>
                  </a:cubicBezTo>
                  <a:cubicBezTo>
                    <a:pt x="86201" y="56198"/>
                    <a:pt x="89725" y="64294"/>
                    <a:pt x="89725" y="74200"/>
                  </a:cubicBezTo>
                  <a:cubicBezTo>
                    <a:pt x="89725" y="94678"/>
                    <a:pt x="74581" y="106680"/>
                    <a:pt x="49149" y="106680"/>
                  </a:cubicBezTo>
                  <a:cubicBezTo>
                    <a:pt x="37529" y="106680"/>
                    <a:pt x="30099" y="104775"/>
                    <a:pt x="20098" y="99251"/>
                  </a:cubicBezTo>
                  <a:lnTo>
                    <a:pt x="20098" y="103823"/>
                  </a:lnTo>
                  <a:lnTo>
                    <a:pt x="381" y="103823"/>
                  </a:lnTo>
                  <a:lnTo>
                    <a:pt x="381" y="68199"/>
                  </a:lnTo>
                  <a:close/>
                </a:path>
              </a:pathLst>
            </a:custGeom>
            <a:solidFill>
              <a:srgbClr val="000000"/>
            </a:solidFill>
            <a:ln w="9525" cap="flat">
              <a:noFill/>
              <a:prstDash val="solid"/>
              <a:miter/>
            </a:ln>
          </p:spPr>
          <p:txBody>
            <a:bodyPr rtlCol="0" anchor="ctr"/>
            <a:lstStyle/>
            <a:p>
              <a:endParaRPr lang="en-GB"/>
            </a:p>
          </p:txBody>
        </p:sp>
        <p:sp>
          <p:nvSpPr>
            <p:cNvPr id="46" name="Freeform: Shape 41">
              <a:extLst>
                <a:ext uri="{FF2B5EF4-FFF2-40B4-BE49-F238E27FC236}">
                  <a16:creationId xmlns:a16="http://schemas.microsoft.com/office/drawing/2014/main" id="{8F66B240-3B98-4418-9B75-146E7C5AC469}"/>
                </a:ext>
              </a:extLst>
            </p:cNvPr>
            <p:cNvSpPr/>
            <p:nvPr userDrawn="1"/>
          </p:nvSpPr>
          <p:spPr>
            <a:xfrm>
              <a:off x="1025124" y="3967703"/>
              <a:ext cx="65912" cy="134112"/>
            </a:xfrm>
            <a:custGeom>
              <a:avLst/>
              <a:gdLst>
                <a:gd name="connsiteX0" fmla="*/ 0 w 65912"/>
                <a:gd name="connsiteY0" fmla="*/ 55531 h 134112"/>
                <a:gd name="connsiteX1" fmla="*/ 0 w 65912"/>
                <a:gd name="connsiteY1" fmla="*/ 32957 h 134112"/>
                <a:gd name="connsiteX2" fmla="*/ 14954 w 65912"/>
                <a:gd name="connsiteY2" fmla="*/ 32957 h 134112"/>
                <a:gd name="connsiteX3" fmla="*/ 14954 w 65912"/>
                <a:gd name="connsiteY3" fmla="*/ 0 h 134112"/>
                <a:gd name="connsiteX4" fmla="*/ 41243 w 65912"/>
                <a:gd name="connsiteY4" fmla="*/ 0 h 134112"/>
                <a:gd name="connsiteX5" fmla="*/ 41243 w 65912"/>
                <a:gd name="connsiteY5" fmla="*/ 32957 h 134112"/>
                <a:gd name="connsiteX6" fmla="*/ 65722 w 65912"/>
                <a:gd name="connsiteY6" fmla="*/ 32957 h 134112"/>
                <a:gd name="connsiteX7" fmla="*/ 65722 w 65912"/>
                <a:gd name="connsiteY7" fmla="*/ 55531 h 134112"/>
                <a:gd name="connsiteX8" fmla="*/ 41243 w 65912"/>
                <a:gd name="connsiteY8" fmla="*/ 55531 h 134112"/>
                <a:gd name="connsiteX9" fmla="*/ 41243 w 65912"/>
                <a:gd name="connsiteY9" fmla="*/ 94298 h 134112"/>
                <a:gd name="connsiteX10" fmla="*/ 52673 w 65912"/>
                <a:gd name="connsiteY10" fmla="*/ 111538 h 134112"/>
                <a:gd name="connsiteX11" fmla="*/ 65913 w 65912"/>
                <a:gd name="connsiteY11" fmla="*/ 111538 h 134112"/>
                <a:gd name="connsiteX12" fmla="*/ 65913 w 65912"/>
                <a:gd name="connsiteY12" fmla="*/ 134112 h 134112"/>
                <a:gd name="connsiteX13" fmla="*/ 52483 w 65912"/>
                <a:gd name="connsiteY13" fmla="*/ 134112 h 134112"/>
                <a:gd name="connsiteX14" fmla="*/ 14954 w 65912"/>
                <a:gd name="connsiteY14" fmla="*/ 99346 h 134112"/>
                <a:gd name="connsiteX15" fmla="*/ 14954 w 65912"/>
                <a:gd name="connsiteY15" fmla="*/ 55626 h 134112"/>
                <a:gd name="connsiteX16" fmla="*/ 0 w 65912"/>
                <a:gd name="connsiteY16" fmla="*/ 55626 h 13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912" h="134112">
                  <a:moveTo>
                    <a:pt x="0" y="55531"/>
                  </a:moveTo>
                  <a:lnTo>
                    <a:pt x="0" y="32957"/>
                  </a:lnTo>
                  <a:lnTo>
                    <a:pt x="14954" y="32957"/>
                  </a:lnTo>
                  <a:lnTo>
                    <a:pt x="14954" y="0"/>
                  </a:lnTo>
                  <a:lnTo>
                    <a:pt x="41243" y="0"/>
                  </a:lnTo>
                  <a:lnTo>
                    <a:pt x="41243" y="32957"/>
                  </a:lnTo>
                  <a:lnTo>
                    <a:pt x="65722" y="32957"/>
                  </a:lnTo>
                  <a:lnTo>
                    <a:pt x="65722" y="55531"/>
                  </a:lnTo>
                  <a:lnTo>
                    <a:pt x="41243" y="55531"/>
                  </a:lnTo>
                  <a:lnTo>
                    <a:pt x="41243" y="94298"/>
                  </a:lnTo>
                  <a:cubicBezTo>
                    <a:pt x="41053" y="108014"/>
                    <a:pt x="43339" y="111252"/>
                    <a:pt x="52673" y="111538"/>
                  </a:cubicBezTo>
                  <a:lnTo>
                    <a:pt x="65913" y="111538"/>
                  </a:lnTo>
                  <a:lnTo>
                    <a:pt x="65913" y="134112"/>
                  </a:lnTo>
                  <a:lnTo>
                    <a:pt x="52483" y="134112"/>
                  </a:lnTo>
                  <a:cubicBezTo>
                    <a:pt x="26384" y="134112"/>
                    <a:pt x="14954" y="123730"/>
                    <a:pt x="14954" y="99346"/>
                  </a:cubicBezTo>
                  <a:lnTo>
                    <a:pt x="14954" y="55626"/>
                  </a:lnTo>
                  <a:lnTo>
                    <a:pt x="0" y="55626"/>
                  </a:lnTo>
                  <a:close/>
                </a:path>
              </a:pathLst>
            </a:custGeom>
            <a:solidFill>
              <a:srgbClr val="000000"/>
            </a:solidFill>
            <a:ln w="9525" cap="flat">
              <a:noFill/>
              <a:prstDash val="solid"/>
              <a:miter/>
            </a:ln>
          </p:spPr>
          <p:txBody>
            <a:bodyPr rtlCol="0" anchor="ctr"/>
            <a:lstStyle/>
            <a:p>
              <a:endParaRPr lang="en-GB"/>
            </a:p>
          </p:txBody>
        </p:sp>
        <p:sp>
          <p:nvSpPr>
            <p:cNvPr id="47" name="Freeform: Shape 42">
              <a:extLst>
                <a:ext uri="{FF2B5EF4-FFF2-40B4-BE49-F238E27FC236}">
                  <a16:creationId xmlns:a16="http://schemas.microsoft.com/office/drawing/2014/main" id="{D6A14546-B5E0-4E08-B7A4-D872C0B76099}"/>
                </a:ext>
              </a:extLst>
            </p:cNvPr>
            <p:cNvSpPr/>
            <p:nvPr userDrawn="1"/>
          </p:nvSpPr>
          <p:spPr>
            <a:xfrm>
              <a:off x="1106182" y="3997708"/>
              <a:ext cx="76485" cy="104013"/>
            </a:xfrm>
            <a:custGeom>
              <a:avLst/>
              <a:gdLst>
                <a:gd name="connsiteX0" fmla="*/ 14288 w 76485"/>
                <a:gd name="connsiteY0" fmla="*/ 25527 h 104013"/>
                <a:gd name="connsiteX1" fmla="*/ 0 w 76485"/>
                <a:gd name="connsiteY1" fmla="*/ 25527 h 104013"/>
                <a:gd name="connsiteX2" fmla="*/ 0 w 76485"/>
                <a:gd name="connsiteY2" fmla="*/ 2953 h 104013"/>
                <a:gd name="connsiteX3" fmla="*/ 39338 w 76485"/>
                <a:gd name="connsiteY3" fmla="*/ 2953 h 104013"/>
                <a:gd name="connsiteX4" fmla="*/ 39338 w 76485"/>
                <a:gd name="connsiteY4" fmla="*/ 15145 h 104013"/>
                <a:gd name="connsiteX5" fmla="*/ 73152 w 76485"/>
                <a:gd name="connsiteY5" fmla="*/ 0 h 104013"/>
                <a:gd name="connsiteX6" fmla="*/ 76486 w 76485"/>
                <a:gd name="connsiteY6" fmla="*/ 0 h 104013"/>
                <a:gd name="connsiteX7" fmla="*/ 76486 w 76485"/>
                <a:gd name="connsiteY7" fmla="*/ 25051 h 104013"/>
                <a:gd name="connsiteX8" fmla="*/ 71914 w 76485"/>
                <a:gd name="connsiteY8" fmla="*/ 25051 h 104013"/>
                <a:gd name="connsiteX9" fmla="*/ 40672 w 76485"/>
                <a:gd name="connsiteY9" fmla="*/ 40195 h 104013"/>
                <a:gd name="connsiteX10" fmla="*/ 40672 w 76485"/>
                <a:gd name="connsiteY10" fmla="*/ 81439 h 104013"/>
                <a:gd name="connsiteX11" fmla="*/ 55817 w 76485"/>
                <a:gd name="connsiteY11" fmla="*/ 81439 h 104013"/>
                <a:gd name="connsiteX12" fmla="*/ 55817 w 76485"/>
                <a:gd name="connsiteY12" fmla="*/ 104013 h 104013"/>
                <a:gd name="connsiteX13" fmla="*/ 95 w 76485"/>
                <a:gd name="connsiteY13" fmla="*/ 104013 h 104013"/>
                <a:gd name="connsiteX14" fmla="*/ 95 w 76485"/>
                <a:gd name="connsiteY14" fmla="*/ 81439 h 104013"/>
                <a:gd name="connsiteX15" fmla="*/ 14383 w 76485"/>
                <a:gd name="connsiteY15" fmla="*/ 81439 h 104013"/>
                <a:gd name="connsiteX16" fmla="*/ 14383 w 76485"/>
                <a:gd name="connsiteY16" fmla="*/ 25527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485" h="104013">
                  <a:moveTo>
                    <a:pt x="14288" y="25527"/>
                  </a:moveTo>
                  <a:lnTo>
                    <a:pt x="0" y="25527"/>
                  </a:lnTo>
                  <a:lnTo>
                    <a:pt x="0" y="2953"/>
                  </a:lnTo>
                  <a:lnTo>
                    <a:pt x="39338" y="2953"/>
                  </a:lnTo>
                  <a:lnTo>
                    <a:pt x="39338" y="15145"/>
                  </a:lnTo>
                  <a:cubicBezTo>
                    <a:pt x="52388" y="3715"/>
                    <a:pt x="59817" y="190"/>
                    <a:pt x="73152" y="0"/>
                  </a:cubicBezTo>
                  <a:lnTo>
                    <a:pt x="76486" y="0"/>
                  </a:lnTo>
                  <a:lnTo>
                    <a:pt x="76486" y="25051"/>
                  </a:lnTo>
                  <a:lnTo>
                    <a:pt x="71914" y="25051"/>
                  </a:lnTo>
                  <a:cubicBezTo>
                    <a:pt x="59246" y="24860"/>
                    <a:pt x="51625" y="28575"/>
                    <a:pt x="40672" y="40195"/>
                  </a:cubicBezTo>
                  <a:lnTo>
                    <a:pt x="40672" y="81439"/>
                  </a:lnTo>
                  <a:lnTo>
                    <a:pt x="55817" y="81439"/>
                  </a:lnTo>
                  <a:lnTo>
                    <a:pt x="55817" y="104013"/>
                  </a:lnTo>
                  <a:lnTo>
                    <a:pt x="95" y="104013"/>
                  </a:lnTo>
                  <a:lnTo>
                    <a:pt x="95" y="81439"/>
                  </a:lnTo>
                  <a:lnTo>
                    <a:pt x="14383" y="81439"/>
                  </a:lnTo>
                  <a:lnTo>
                    <a:pt x="14383" y="25527"/>
                  </a:lnTo>
                  <a:close/>
                </a:path>
              </a:pathLst>
            </a:custGeom>
            <a:solidFill>
              <a:srgbClr val="000000"/>
            </a:solidFill>
            <a:ln w="9525" cap="flat">
              <a:noFill/>
              <a:prstDash val="solid"/>
              <a:miter/>
            </a:ln>
          </p:spPr>
          <p:txBody>
            <a:bodyPr rtlCol="0" anchor="ctr"/>
            <a:lstStyle/>
            <a:p>
              <a:endParaRPr lang="en-GB"/>
            </a:p>
          </p:txBody>
        </p:sp>
        <p:sp>
          <p:nvSpPr>
            <p:cNvPr id="48" name="Freeform: Shape 43">
              <a:extLst>
                <a:ext uri="{FF2B5EF4-FFF2-40B4-BE49-F238E27FC236}">
                  <a16:creationId xmlns:a16="http://schemas.microsoft.com/office/drawing/2014/main" id="{F6E9AE1B-C367-4A3D-B38B-219219ECE4B8}"/>
                </a:ext>
              </a:extLst>
            </p:cNvPr>
            <p:cNvSpPr/>
            <p:nvPr userDrawn="1"/>
          </p:nvSpPr>
          <p:spPr>
            <a:xfrm>
              <a:off x="1191907" y="3958750"/>
              <a:ext cx="56102" cy="142970"/>
            </a:xfrm>
            <a:custGeom>
              <a:avLst/>
              <a:gdLst>
                <a:gd name="connsiteX0" fmla="*/ 15716 w 56102"/>
                <a:gd name="connsiteY0" fmla="*/ 64484 h 142970"/>
                <a:gd name="connsiteX1" fmla="*/ 1429 w 56102"/>
                <a:gd name="connsiteY1" fmla="*/ 64484 h 142970"/>
                <a:gd name="connsiteX2" fmla="*/ 1429 w 56102"/>
                <a:gd name="connsiteY2" fmla="*/ 41910 h 142970"/>
                <a:gd name="connsiteX3" fmla="*/ 42005 w 56102"/>
                <a:gd name="connsiteY3" fmla="*/ 41910 h 142970"/>
                <a:gd name="connsiteX4" fmla="*/ 42005 w 56102"/>
                <a:gd name="connsiteY4" fmla="*/ 120396 h 142970"/>
                <a:gd name="connsiteX5" fmla="*/ 56102 w 56102"/>
                <a:gd name="connsiteY5" fmla="*/ 120396 h 142970"/>
                <a:gd name="connsiteX6" fmla="*/ 56102 w 56102"/>
                <a:gd name="connsiteY6" fmla="*/ 142970 h 142970"/>
                <a:gd name="connsiteX7" fmla="*/ 0 w 56102"/>
                <a:gd name="connsiteY7" fmla="*/ 142970 h 142970"/>
                <a:gd name="connsiteX8" fmla="*/ 0 w 56102"/>
                <a:gd name="connsiteY8" fmla="*/ 120396 h 142970"/>
                <a:gd name="connsiteX9" fmla="*/ 15716 w 56102"/>
                <a:gd name="connsiteY9" fmla="*/ 120396 h 142970"/>
                <a:gd name="connsiteX10" fmla="*/ 15716 w 56102"/>
                <a:gd name="connsiteY10" fmla="*/ 64484 h 142970"/>
                <a:gd name="connsiteX11" fmla="*/ 15335 w 56102"/>
                <a:gd name="connsiteY11" fmla="*/ 0 h 142970"/>
                <a:gd name="connsiteX12" fmla="*/ 42291 w 56102"/>
                <a:gd name="connsiteY12" fmla="*/ 0 h 142970"/>
                <a:gd name="connsiteX13" fmla="*/ 42291 w 56102"/>
                <a:gd name="connsiteY13" fmla="*/ 28004 h 142970"/>
                <a:gd name="connsiteX14" fmla="*/ 15335 w 56102"/>
                <a:gd name="connsiteY14" fmla="*/ 28004 h 142970"/>
                <a:gd name="connsiteX15" fmla="*/ 15335 w 56102"/>
                <a:gd name="connsiteY15" fmla="*/ 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102" h="142970">
                  <a:moveTo>
                    <a:pt x="15716" y="64484"/>
                  </a:moveTo>
                  <a:lnTo>
                    <a:pt x="1429" y="64484"/>
                  </a:lnTo>
                  <a:lnTo>
                    <a:pt x="1429" y="41910"/>
                  </a:lnTo>
                  <a:lnTo>
                    <a:pt x="42005" y="41910"/>
                  </a:lnTo>
                  <a:lnTo>
                    <a:pt x="42005" y="120396"/>
                  </a:lnTo>
                  <a:lnTo>
                    <a:pt x="56102" y="120396"/>
                  </a:lnTo>
                  <a:lnTo>
                    <a:pt x="56102" y="142970"/>
                  </a:lnTo>
                  <a:lnTo>
                    <a:pt x="0" y="142970"/>
                  </a:lnTo>
                  <a:lnTo>
                    <a:pt x="0" y="120396"/>
                  </a:lnTo>
                  <a:lnTo>
                    <a:pt x="15716" y="120396"/>
                  </a:lnTo>
                  <a:lnTo>
                    <a:pt x="15716" y="64484"/>
                  </a:lnTo>
                  <a:close/>
                  <a:moveTo>
                    <a:pt x="15335" y="0"/>
                  </a:moveTo>
                  <a:lnTo>
                    <a:pt x="42291" y="0"/>
                  </a:lnTo>
                  <a:lnTo>
                    <a:pt x="42291" y="28004"/>
                  </a:lnTo>
                  <a:lnTo>
                    <a:pt x="15335" y="28004"/>
                  </a:lnTo>
                  <a:lnTo>
                    <a:pt x="15335" y="0"/>
                  </a:lnTo>
                  <a:close/>
                </a:path>
              </a:pathLst>
            </a:custGeom>
            <a:solidFill>
              <a:srgbClr val="000000"/>
            </a:solidFill>
            <a:ln w="9525" cap="flat">
              <a:noFill/>
              <a:prstDash val="solid"/>
              <a:miter/>
            </a:ln>
          </p:spPr>
          <p:txBody>
            <a:bodyPr rtlCol="0" anchor="ctr"/>
            <a:lstStyle/>
            <a:p>
              <a:endParaRPr lang="en-GB"/>
            </a:p>
          </p:txBody>
        </p:sp>
        <p:sp>
          <p:nvSpPr>
            <p:cNvPr id="49" name="Freeform: Shape 44">
              <a:extLst>
                <a:ext uri="{FF2B5EF4-FFF2-40B4-BE49-F238E27FC236}">
                  <a16:creationId xmlns:a16="http://schemas.microsoft.com/office/drawing/2014/main" id="{D4E0E5ED-ACA7-414B-94B4-8E3FCBC277C4}"/>
                </a:ext>
              </a:extLst>
            </p:cNvPr>
            <p:cNvSpPr/>
            <p:nvPr userDrawn="1"/>
          </p:nvSpPr>
          <p:spPr>
            <a:xfrm>
              <a:off x="1256963" y="3997993"/>
              <a:ext cx="109632" cy="106680"/>
            </a:xfrm>
            <a:custGeom>
              <a:avLst/>
              <a:gdLst>
                <a:gd name="connsiteX0" fmla="*/ 68771 w 109632"/>
                <a:gd name="connsiteY0" fmla="*/ 38100 h 106680"/>
                <a:gd name="connsiteX1" fmla="*/ 66104 w 109632"/>
                <a:gd name="connsiteY1" fmla="*/ 26099 h 106680"/>
                <a:gd name="connsiteX2" fmla="*/ 48673 w 109632"/>
                <a:gd name="connsiteY2" fmla="*/ 21336 h 106680"/>
                <a:gd name="connsiteX3" fmla="*/ 43720 w 109632"/>
                <a:gd name="connsiteY3" fmla="*/ 21526 h 106680"/>
                <a:gd name="connsiteX4" fmla="*/ 32575 w 109632"/>
                <a:gd name="connsiteY4" fmla="*/ 33338 h 106680"/>
                <a:gd name="connsiteX5" fmla="*/ 8096 w 109632"/>
                <a:gd name="connsiteY5" fmla="*/ 33338 h 106680"/>
                <a:gd name="connsiteX6" fmla="*/ 49340 w 109632"/>
                <a:gd name="connsiteY6" fmla="*/ 0 h 106680"/>
                <a:gd name="connsiteX7" fmla="*/ 64865 w 109632"/>
                <a:gd name="connsiteY7" fmla="*/ 1048 h 106680"/>
                <a:gd name="connsiteX8" fmla="*/ 92202 w 109632"/>
                <a:gd name="connsiteY8" fmla="*/ 19241 h 106680"/>
                <a:gd name="connsiteX9" fmla="*/ 95536 w 109632"/>
                <a:gd name="connsiteY9" fmla="*/ 43910 h 106680"/>
                <a:gd name="connsiteX10" fmla="*/ 95536 w 109632"/>
                <a:gd name="connsiteY10" fmla="*/ 81153 h 106680"/>
                <a:gd name="connsiteX11" fmla="*/ 109633 w 109632"/>
                <a:gd name="connsiteY11" fmla="*/ 81153 h 106680"/>
                <a:gd name="connsiteX12" fmla="*/ 109633 w 109632"/>
                <a:gd name="connsiteY12" fmla="*/ 103727 h 106680"/>
                <a:gd name="connsiteX13" fmla="*/ 71914 w 109632"/>
                <a:gd name="connsiteY13" fmla="*/ 103727 h 106680"/>
                <a:gd name="connsiteX14" fmla="*/ 71914 w 109632"/>
                <a:gd name="connsiteY14" fmla="*/ 94012 h 106680"/>
                <a:gd name="connsiteX15" fmla="*/ 37719 w 109632"/>
                <a:gd name="connsiteY15" fmla="*/ 106680 h 106680"/>
                <a:gd name="connsiteX16" fmla="*/ 0 w 109632"/>
                <a:gd name="connsiteY16" fmla="*/ 74200 h 106680"/>
                <a:gd name="connsiteX17" fmla="*/ 13049 w 109632"/>
                <a:gd name="connsiteY17" fmla="*/ 47435 h 106680"/>
                <a:gd name="connsiteX18" fmla="*/ 43053 w 109632"/>
                <a:gd name="connsiteY18" fmla="*/ 41624 h 106680"/>
                <a:gd name="connsiteX19" fmla="*/ 56959 w 109632"/>
                <a:gd name="connsiteY19" fmla="*/ 42005 h 106680"/>
                <a:gd name="connsiteX20" fmla="*/ 68771 w 109632"/>
                <a:gd name="connsiteY20" fmla="*/ 42672 h 106680"/>
                <a:gd name="connsiteX21" fmla="*/ 68771 w 109632"/>
                <a:gd name="connsiteY21" fmla="*/ 38100 h 106680"/>
                <a:gd name="connsiteX22" fmla="*/ 69342 w 109632"/>
                <a:gd name="connsiteY22" fmla="*/ 62103 h 106680"/>
                <a:gd name="connsiteX23" fmla="*/ 45911 w 109632"/>
                <a:gd name="connsiteY23" fmla="*/ 61055 h 106680"/>
                <a:gd name="connsiteX24" fmla="*/ 26194 w 109632"/>
                <a:gd name="connsiteY24" fmla="*/ 73057 h 106680"/>
                <a:gd name="connsiteX25" fmla="*/ 27242 w 109632"/>
                <a:gd name="connsiteY25" fmla="*/ 78200 h 106680"/>
                <a:gd name="connsiteX26" fmla="*/ 43148 w 109632"/>
                <a:gd name="connsiteY26" fmla="*/ 84582 h 106680"/>
                <a:gd name="connsiteX27" fmla="*/ 65342 w 109632"/>
                <a:gd name="connsiteY27" fmla="*/ 78391 h 106680"/>
                <a:gd name="connsiteX28" fmla="*/ 69247 w 109632"/>
                <a:gd name="connsiteY28" fmla="*/ 67628 h 106680"/>
                <a:gd name="connsiteX29" fmla="*/ 69247 w 109632"/>
                <a:gd name="connsiteY29" fmla="*/ 62103 h 10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632" h="106680">
                  <a:moveTo>
                    <a:pt x="68771" y="38100"/>
                  </a:moveTo>
                  <a:cubicBezTo>
                    <a:pt x="68771" y="30861"/>
                    <a:pt x="68104" y="28575"/>
                    <a:pt x="66104" y="26099"/>
                  </a:cubicBezTo>
                  <a:cubicBezTo>
                    <a:pt x="63246" y="22955"/>
                    <a:pt x="57436" y="21336"/>
                    <a:pt x="48673" y="21336"/>
                  </a:cubicBezTo>
                  <a:cubicBezTo>
                    <a:pt x="47054" y="21336"/>
                    <a:pt x="45339" y="21336"/>
                    <a:pt x="43720" y="21526"/>
                  </a:cubicBezTo>
                  <a:cubicBezTo>
                    <a:pt x="35814" y="22574"/>
                    <a:pt x="33338" y="25051"/>
                    <a:pt x="32575" y="33338"/>
                  </a:cubicBezTo>
                  <a:lnTo>
                    <a:pt x="8096" y="33338"/>
                  </a:lnTo>
                  <a:cubicBezTo>
                    <a:pt x="8954" y="9335"/>
                    <a:pt x="20288" y="0"/>
                    <a:pt x="49340" y="0"/>
                  </a:cubicBezTo>
                  <a:cubicBezTo>
                    <a:pt x="54769" y="0"/>
                    <a:pt x="60103" y="381"/>
                    <a:pt x="64865" y="1048"/>
                  </a:cubicBezTo>
                  <a:cubicBezTo>
                    <a:pt x="78962" y="3143"/>
                    <a:pt x="88106" y="9144"/>
                    <a:pt x="92202" y="19241"/>
                  </a:cubicBezTo>
                  <a:cubicBezTo>
                    <a:pt x="94679" y="25051"/>
                    <a:pt x="95536" y="31432"/>
                    <a:pt x="95536" y="43910"/>
                  </a:cubicBezTo>
                  <a:lnTo>
                    <a:pt x="95536" y="81153"/>
                  </a:lnTo>
                  <a:lnTo>
                    <a:pt x="109633" y="81153"/>
                  </a:lnTo>
                  <a:lnTo>
                    <a:pt x="109633" y="103727"/>
                  </a:lnTo>
                  <a:lnTo>
                    <a:pt x="71914" y="103727"/>
                  </a:lnTo>
                  <a:lnTo>
                    <a:pt x="71914" y="94012"/>
                  </a:lnTo>
                  <a:cubicBezTo>
                    <a:pt x="62960" y="102680"/>
                    <a:pt x="52673" y="106680"/>
                    <a:pt x="37719" y="106680"/>
                  </a:cubicBezTo>
                  <a:cubicBezTo>
                    <a:pt x="13525" y="106680"/>
                    <a:pt x="0" y="95060"/>
                    <a:pt x="0" y="74200"/>
                  </a:cubicBezTo>
                  <a:cubicBezTo>
                    <a:pt x="0" y="62198"/>
                    <a:pt x="4572" y="53054"/>
                    <a:pt x="13049" y="47435"/>
                  </a:cubicBezTo>
                  <a:cubicBezTo>
                    <a:pt x="19050" y="43720"/>
                    <a:pt x="29242" y="41624"/>
                    <a:pt x="43053" y="41624"/>
                  </a:cubicBezTo>
                  <a:lnTo>
                    <a:pt x="56959" y="42005"/>
                  </a:lnTo>
                  <a:cubicBezTo>
                    <a:pt x="58579" y="42005"/>
                    <a:pt x="65246" y="42386"/>
                    <a:pt x="68771" y="42672"/>
                  </a:cubicBezTo>
                  <a:lnTo>
                    <a:pt x="68771" y="38100"/>
                  </a:lnTo>
                  <a:close/>
                  <a:moveTo>
                    <a:pt x="69342" y="62103"/>
                  </a:moveTo>
                  <a:cubicBezTo>
                    <a:pt x="62675" y="61436"/>
                    <a:pt x="52388" y="61055"/>
                    <a:pt x="45911" y="61055"/>
                  </a:cubicBezTo>
                  <a:cubicBezTo>
                    <a:pt x="31242" y="61055"/>
                    <a:pt x="26194" y="64199"/>
                    <a:pt x="26194" y="73057"/>
                  </a:cubicBezTo>
                  <a:cubicBezTo>
                    <a:pt x="26194" y="74962"/>
                    <a:pt x="26575" y="76772"/>
                    <a:pt x="27242" y="78200"/>
                  </a:cubicBezTo>
                  <a:cubicBezTo>
                    <a:pt x="29146" y="82963"/>
                    <a:pt x="33433" y="84582"/>
                    <a:pt x="43148" y="84582"/>
                  </a:cubicBezTo>
                  <a:cubicBezTo>
                    <a:pt x="53530" y="84582"/>
                    <a:pt x="60579" y="82486"/>
                    <a:pt x="65342" y="78391"/>
                  </a:cubicBezTo>
                  <a:cubicBezTo>
                    <a:pt x="68485" y="75724"/>
                    <a:pt x="69247" y="73628"/>
                    <a:pt x="69247" y="67628"/>
                  </a:cubicBezTo>
                  <a:lnTo>
                    <a:pt x="69247" y="62103"/>
                  </a:lnTo>
                  <a:close/>
                </a:path>
              </a:pathLst>
            </a:custGeom>
            <a:solidFill>
              <a:srgbClr val="000000"/>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478315949"/>
      </p:ext>
    </p:extLst>
  </p:cSld>
  <p:clrMapOvr>
    <a:masterClrMapping/>
  </p:clrMapOvr>
  <p:extLst>
    <p:ext uri="{DCECCB84-F9BA-43D5-87BE-67443E8EF086}">
      <p15:sldGuideLst xmlns:p15="http://schemas.microsoft.com/office/powerpoint/2012/main">
        <p15:guide id="1" pos="272">
          <p15:clr>
            <a:srgbClr val="FBAE40"/>
          </p15:clr>
        </p15:guide>
        <p15:guide id="2" orient="horz" pos="91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Background + Footer">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384787"/>
      </p:ext>
    </p:extLst>
  </p:cSld>
  <p:clrMapOvr>
    <a:masterClrMapping/>
  </p:clrMapOvr>
  <p:extLst>
    <p:ext uri="{DCECCB84-F9BA-43D5-87BE-67443E8EF086}">
      <p15:sldGuideLst xmlns:p15="http://schemas.microsoft.com/office/powerpoint/2012/main">
        <p15:guide id="1" pos="272">
          <p15:clr>
            <a:srgbClr val="FBAE40"/>
          </p15:clr>
        </p15:guide>
        <p15:guide id="2" orient="horz" pos="91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Dark Background">
    <p:bg>
      <p:bgPr>
        <a:solidFill>
          <a:schemeClr val="tx1"/>
        </a:solidFill>
        <a:effectLst/>
      </p:bgPr>
    </p:bg>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297872" y="1957360"/>
            <a:ext cx="8416978" cy="1053033"/>
          </a:xfrm>
          <a:prstGeom prst="rect">
            <a:avLst/>
          </a:prstGeom>
        </p:spPr>
        <p:txBody>
          <a:bodyPr lIns="90000"/>
          <a:lstStyle>
            <a:lvl1pPr marL="36000" marR="0" indent="0" algn="l" defTabSz="457200" rtl="0" eaLnBrk="1" fontAlgn="auto" latinLnBrk="0" hangingPunct="1">
              <a:lnSpc>
                <a:spcPct val="100000"/>
              </a:lnSpc>
              <a:spcBef>
                <a:spcPts val="0"/>
              </a:spcBef>
              <a:spcAft>
                <a:spcPts val="0"/>
              </a:spcAft>
              <a:buClrTx/>
              <a:buSzTx/>
              <a:buFontTx/>
              <a:buNone/>
              <a:tabLst/>
              <a:defRPr sz="3000" b="1" baseline="0">
                <a:solidFill>
                  <a:schemeClr val="bg2"/>
                </a:solidFill>
              </a:defRPr>
            </a:lvl1pPr>
          </a:lstStyle>
          <a:p>
            <a:r>
              <a:rPr lang="en-GB" dirty="0"/>
              <a:t>Placeholder</a:t>
            </a:r>
            <a:br>
              <a:rPr lang="en-GB" dirty="0"/>
            </a:br>
            <a:r>
              <a:rPr lang="en-GB" dirty="0"/>
              <a:t>Presentation title</a:t>
            </a:r>
          </a:p>
        </p:txBody>
      </p:sp>
      <p:sp>
        <p:nvSpPr>
          <p:cNvPr id="7" name="Textplatzhalter 3"/>
          <p:cNvSpPr>
            <a:spLocks noGrp="1"/>
          </p:cNvSpPr>
          <p:nvPr>
            <p:ph type="body" sz="quarter" idx="11" hasCustomPrompt="1"/>
          </p:nvPr>
        </p:nvSpPr>
        <p:spPr>
          <a:xfrm>
            <a:off x="297408" y="3010393"/>
            <a:ext cx="8417441" cy="153681"/>
          </a:xfrm>
          <a:prstGeom prst="rect">
            <a:avLst/>
          </a:prstGeom>
        </p:spPr>
        <p:txBody>
          <a:bodyPr tIns="0" bIns="0"/>
          <a:lstStyle>
            <a:lvl1pPr marL="36000" indent="0">
              <a:buClr>
                <a:schemeClr val="bg1"/>
              </a:buClr>
              <a:buFontTx/>
              <a:buNone/>
              <a:defRPr sz="800" baseline="0">
                <a:solidFill>
                  <a:schemeClr val="bg2"/>
                </a:solidFill>
              </a:defRPr>
            </a:lvl1pPr>
          </a:lstStyle>
          <a:p>
            <a:r>
              <a:rPr lang="en-GB" dirty="0"/>
              <a:t>TT month JJJJ, Name and </a:t>
            </a:r>
            <a:r>
              <a:rPr lang="en-GB" dirty="0" err="1"/>
              <a:t>Surename</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Light Background">
    <p:bg>
      <p:bgPr>
        <a:solidFill>
          <a:schemeClr val="bg1"/>
        </a:solidFill>
        <a:effectLst/>
      </p:bgPr>
    </p:bg>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297872" y="1957360"/>
            <a:ext cx="8416978" cy="1053033"/>
          </a:xfrm>
          <a:prstGeom prst="rect">
            <a:avLst/>
          </a:prstGeom>
        </p:spPr>
        <p:txBody>
          <a:bodyPr lIns="90000"/>
          <a:lstStyle>
            <a:lvl1pPr marL="36000" marR="0" indent="0" algn="l" defTabSz="457200" rtl="0" eaLnBrk="1" fontAlgn="auto" latinLnBrk="0" hangingPunct="1">
              <a:lnSpc>
                <a:spcPct val="100000"/>
              </a:lnSpc>
              <a:spcBef>
                <a:spcPts val="0"/>
              </a:spcBef>
              <a:spcAft>
                <a:spcPts val="0"/>
              </a:spcAft>
              <a:buClrTx/>
              <a:buSzTx/>
              <a:buFontTx/>
              <a:buNone/>
              <a:tabLst/>
              <a:defRPr sz="3000" b="1" baseline="0">
                <a:solidFill>
                  <a:schemeClr val="tx1"/>
                </a:solidFill>
              </a:defRPr>
            </a:lvl1pPr>
          </a:lstStyle>
          <a:p>
            <a:r>
              <a:rPr lang="en-GB" dirty="0"/>
              <a:t>Placeholder</a:t>
            </a:r>
            <a:br>
              <a:rPr lang="en-GB" dirty="0"/>
            </a:br>
            <a:r>
              <a:rPr lang="en-GB" dirty="0"/>
              <a:t>Presentation title</a:t>
            </a:r>
          </a:p>
        </p:txBody>
      </p:sp>
      <p:sp>
        <p:nvSpPr>
          <p:cNvPr id="7" name="Textplatzhalter 3"/>
          <p:cNvSpPr>
            <a:spLocks noGrp="1"/>
          </p:cNvSpPr>
          <p:nvPr>
            <p:ph type="body" sz="quarter" idx="11" hasCustomPrompt="1"/>
          </p:nvPr>
        </p:nvSpPr>
        <p:spPr>
          <a:xfrm>
            <a:off x="297408" y="3010393"/>
            <a:ext cx="8417441" cy="153681"/>
          </a:xfrm>
          <a:prstGeom prst="rect">
            <a:avLst/>
          </a:prstGeom>
        </p:spPr>
        <p:txBody>
          <a:bodyPr tIns="0" bIns="0"/>
          <a:lstStyle>
            <a:lvl1pPr marL="36000" indent="0">
              <a:buClr>
                <a:schemeClr val="tx1"/>
              </a:buClr>
              <a:buFont typeface="Wingdings" panose="05000000000000000000" pitchFamily="2" charset="2"/>
              <a:buNone/>
              <a:defRPr sz="800" baseline="0">
                <a:solidFill>
                  <a:schemeClr val="tx1"/>
                </a:solidFill>
              </a:defRPr>
            </a:lvl1pPr>
          </a:lstStyle>
          <a:p>
            <a:r>
              <a:rPr lang="en-GB" dirty="0"/>
              <a:t>TT month JJJJ, Name and </a:t>
            </a:r>
            <a:r>
              <a:rPr lang="en-GB" dirty="0" err="1"/>
              <a:t>Surename</a:t>
            </a:r>
            <a:endParaRPr lang="en-GB" dirty="0"/>
          </a:p>
        </p:txBody>
      </p:sp>
    </p:spTree>
    <p:extLst>
      <p:ext uri="{BB962C8B-B14F-4D97-AF65-F5344CB8AC3E}">
        <p14:creationId xmlns:p14="http://schemas.microsoft.com/office/powerpoint/2010/main" val="2875176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bg1"/>
        </a:solidFill>
        <a:effectLst/>
      </p:bgPr>
    </p:bg>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297872" y="2300919"/>
            <a:ext cx="8416978" cy="1053033"/>
          </a:xfrm>
          <a:prstGeom prst="rect">
            <a:avLst/>
          </a:prstGeom>
        </p:spPr>
        <p:txBody>
          <a:bodyPr lIns="90000"/>
          <a:lstStyle>
            <a:lvl1pPr marL="36000" marR="0" indent="0" algn="l" defTabSz="457200" rtl="0" eaLnBrk="1" fontAlgn="auto" latinLnBrk="0" hangingPunct="1">
              <a:lnSpc>
                <a:spcPct val="100000"/>
              </a:lnSpc>
              <a:spcBef>
                <a:spcPts val="0"/>
              </a:spcBef>
              <a:spcAft>
                <a:spcPts val="0"/>
              </a:spcAft>
              <a:buClrTx/>
              <a:buSzTx/>
              <a:buFontTx/>
              <a:buNone/>
              <a:tabLst/>
              <a:defRPr sz="3000" b="1" baseline="0">
                <a:solidFill>
                  <a:schemeClr val="accent2"/>
                </a:solidFill>
              </a:defRPr>
            </a:lvl1pPr>
          </a:lstStyle>
          <a:p>
            <a:r>
              <a:rPr lang="en-GB" dirty="0"/>
              <a:t>Thank You</a:t>
            </a:r>
          </a:p>
        </p:txBody>
      </p:sp>
    </p:spTree>
    <p:extLst>
      <p:ext uri="{BB962C8B-B14F-4D97-AF65-F5344CB8AC3E}">
        <p14:creationId xmlns:p14="http://schemas.microsoft.com/office/powerpoint/2010/main" val="2733148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ONLY 5G communication">
    <p:bg>
      <p:bgPr>
        <a:solidFill>
          <a:schemeClr val="tx1"/>
        </a:solidFill>
        <a:effectLst/>
      </p:bgPr>
    </p:bg>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297872" y="1957360"/>
            <a:ext cx="8416978" cy="1053033"/>
          </a:xfrm>
          <a:prstGeom prst="rect">
            <a:avLst/>
          </a:prstGeom>
        </p:spPr>
        <p:txBody>
          <a:bodyPr lIns="90000"/>
          <a:lstStyle>
            <a:lvl1pPr marL="36000" marR="0" indent="0" algn="l" defTabSz="457200" rtl="0" eaLnBrk="1" fontAlgn="auto" latinLnBrk="0" hangingPunct="1">
              <a:lnSpc>
                <a:spcPct val="100000"/>
              </a:lnSpc>
              <a:spcBef>
                <a:spcPts val="0"/>
              </a:spcBef>
              <a:spcAft>
                <a:spcPts val="0"/>
              </a:spcAft>
              <a:buClrTx/>
              <a:buSzTx/>
              <a:buFontTx/>
              <a:buNone/>
              <a:tabLst/>
              <a:defRPr sz="3000" b="1" baseline="0">
                <a:solidFill>
                  <a:schemeClr val="bg2"/>
                </a:solidFill>
              </a:defRPr>
            </a:lvl1pPr>
          </a:lstStyle>
          <a:p>
            <a:r>
              <a:rPr lang="en-GB" dirty="0"/>
              <a:t>Placeholder Presentation title - Usage ONLY for 5G communication.</a:t>
            </a:r>
          </a:p>
        </p:txBody>
      </p:sp>
      <p:sp>
        <p:nvSpPr>
          <p:cNvPr id="7" name="Textplatzhalter 3"/>
          <p:cNvSpPr>
            <a:spLocks noGrp="1"/>
          </p:cNvSpPr>
          <p:nvPr>
            <p:ph type="body" sz="quarter" idx="11" hasCustomPrompt="1"/>
          </p:nvPr>
        </p:nvSpPr>
        <p:spPr>
          <a:xfrm>
            <a:off x="297408" y="3010393"/>
            <a:ext cx="8417441" cy="153681"/>
          </a:xfrm>
          <a:prstGeom prst="rect">
            <a:avLst/>
          </a:prstGeom>
        </p:spPr>
        <p:txBody>
          <a:bodyPr tIns="0" bIns="0"/>
          <a:lstStyle>
            <a:lvl1pPr marL="36000" indent="0">
              <a:buClr>
                <a:schemeClr val="bg1"/>
              </a:buClr>
              <a:buFontTx/>
              <a:buNone/>
              <a:defRPr sz="800" baseline="0">
                <a:solidFill>
                  <a:schemeClr val="bg2"/>
                </a:solidFill>
              </a:defRPr>
            </a:lvl1pPr>
          </a:lstStyle>
          <a:p>
            <a:r>
              <a:rPr lang="en-GB" dirty="0"/>
              <a:t>TT month JJJJ, Name and </a:t>
            </a:r>
            <a:r>
              <a:rPr lang="en-GB" dirty="0" err="1"/>
              <a:t>Surename</a:t>
            </a:r>
            <a:endParaRPr lang="en-GB" dirty="0"/>
          </a:p>
        </p:txBody>
      </p:sp>
      <p:sp>
        <p:nvSpPr>
          <p:cNvPr id="2" name="Textfeld 1">
            <a:extLst>
              <a:ext uri="{FF2B5EF4-FFF2-40B4-BE49-F238E27FC236}">
                <a16:creationId xmlns:a16="http://schemas.microsoft.com/office/drawing/2014/main" id="{426357BA-6420-4993-A01F-9C56ECFDD377}"/>
              </a:ext>
            </a:extLst>
          </p:cNvPr>
          <p:cNvSpPr txBox="1"/>
          <p:nvPr userDrawn="1"/>
        </p:nvSpPr>
        <p:spPr>
          <a:xfrm>
            <a:off x="0" y="-440270"/>
            <a:ext cx="9144000" cy="427567"/>
          </a:xfrm>
          <a:prstGeom prst="rect">
            <a:avLst/>
          </a:prstGeom>
          <a:noFill/>
        </p:spPr>
        <p:txBody>
          <a:bodyPr wrap="square" lIns="0" tIns="0" rIns="0" bIns="0" rtlCol="0">
            <a:noAutofit/>
          </a:bodyPr>
          <a:lstStyle/>
          <a:p>
            <a:pPr algn="ctr"/>
            <a:r>
              <a:rPr lang="en-US" sz="1800" b="0" i="0" kern="1200" dirty="0">
                <a:solidFill>
                  <a:schemeClr val="accent1"/>
                </a:solidFill>
                <a:effectLst/>
                <a:latin typeface="+mn-lt"/>
                <a:ea typeface="+mn-ea"/>
                <a:cs typeface="+mn-cs"/>
              </a:rPr>
              <a:t>Usage ONLY for 5G communication.</a:t>
            </a:r>
          </a:p>
          <a:p>
            <a:pPr algn="ctr"/>
            <a:br>
              <a:rPr lang="en-US" sz="1200" dirty="0">
                <a:solidFill>
                  <a:schemeClr val="accent1"/>
                </a:solidFill>
              </a:rPr>
            </a:br>
            <a:endParaRPr lang="de-AT" sz="1200" b="1" dirty="0">
              <a:solidFill>
                <a:schemeClr val="accent1"/>
              </a:solidFill>
              <a:latin typeface="Verdana"/>
              <a:cs typeface="Verdana"/>
            </a:endParaRPr>
          </a:p>
        </p:txBody>
      </p:sp>
      <p:sp>
        <p:nvSpPr>
          <p:cNvPr id="29" name="Textfeld 28">
            <a:extLst>
              <a:ext uri="{FF2B5EF4-FFF2-40B4-BE49-F238E27FC236}">
                <a16:creationId xmlns:a16="http://schemas.microsoft.com/office/drawing/2014/main" id="{0D5CEC4F-A5DF-4AE5-A59D-170420149A51}"/>
              </a:ext>
            </a:extLst>
          </p:cNvPr>
          <p:cNvSpPr txBox="1"/>
          <p:nvPr userDrawn="1"/>
        </p:nvSpPr>
        <p:spPr>
          <a:xfrm rot="16200000">
            <a:off x="6798955" y="2426181"/>
            <a:ext cx="5143499" cy="291132"/>
          </a:xfrm>
          <a:prstGeom prst="rect">
            <a:avLst/>
          </a:prstGeom>
          <a:noFill/>
        </p:spPr>
        <p:txBody>
          <a:bodyPr wrap="square" lIns="0" tIns="0" rIns="0" bIns="0" rtlCol="0">
            <a:noAutofit/>
          </a:bodyPr>
          <a:lstStyle/>
          <a:p>
            <a:pPr algn="ctr"/>
            <a:r>
              <a:rPr lang="en-US" sz="1600" b="0" i="0" kern="1200" dirty="0">
                <a:solidFill>
                  <a:schemeClr val="accent1"/>
                </a:solidFill>
                <a:effectLst/>
                <a:latin typeface="+mn-lt"/>
                <a:ea typeface="+mn-ea"/>
                <a:cs typeface="+mn-cs"/>
              </a:rPr>
              <a:t>Usage ONLY for 5G communication.</a:t>
            </a:r>
          </a:p>
          <a:p>
            <a:pPr algn="ctr"/>
            <a:br>
              <a:rPr lang="en-US" sz="1600" dirty="0">
                <a:solidFill>
                  <a:schemeClr val="accent1"/>
                </a:solidFill>
                <a:latin typeface="+mn-lt"/>
              </a:rPr>
            </a:br>
            <a:endParaRPr lang="de-AT" sz="1600" b="1" dirty="0">
              <a:solidFill>
                <a:schemeClr val="accent1"/>
              </a:solidFill>
              <a:latin typeface="+mn-lt"/>
              <a:cs typeface="Verdana"/>
            </a:endParaRPr>
          </a:p>
        </p:txBody>
      </p:sp>
    </p:spTree>
    <p:extLst>
      <p:ext uri="{BB962C8B-B14F-4D97-AF65-F5344CB8AC3E}">
        <p14:creationId xmlns:p14="http://schemas.microsoft.com/office/powerpoint/2010/main" val="2384118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rategy 3 column + images selectable">
    <p:spTree>
      <p:nvGrpSpPr>
        <p:cNvPr id="1" name=""/>
        <p:cNvGrpSpPr/>
        <p:nvPr/>
      </p:nvGrpSpPr>
      <p:grpSpPr>
        <a:xfrm>
          <a:off x="0" y="0"/>
          <a:ext cx="0" cy="0"/>
          <a:chOff x="0" y="0"/>
          <a:chExt cx="0" cy="0"/>
        </a:xfrm>
      </p:grpSpPr>
      <p:sp>
        <p:nvSpPr>
          <p:cNvPr id="51" name="Bildplatzhalter 4">
            <a:extLst>
              <a:ext uri="{FF2B5EF4-FFF2-40B4-BE49-F238E27FC236}">
                <a16:creationId xmlns:a16="http://schemas.microsoft.com/office/drawing/2014/main" id="{D0DE50A2-1896-4D91-A512-FD8C3C5CDF69}"/>
              </a:ext>
            </a:extLst>
          </p:cNvPr>
          <p:cNvSpPr>
            <a:spLocks noGrp="1"/>
          </p:cNvSpPr>
          <p:nvPr>
            <p:ph type="pic" sz="quarter" idx="17" hasCustomPrompt="1"/>
          </p:nvPr>
        </p:nvSpPr>
        <p:spPr>
          <a:xfrm>
            <a:off x="3522167" y="1363663"/>
            <a:ext cx="2107514" cy="1816100"/>
          </a:xfrm>
          <a:prstGeom prst="hexagon">
            <a:avLst>
              <a:gd name="adj" fmla="val 29429"/>
              <a:gd name="vf" fmla="val 115470"/>
            </a:avLst>
          </a:prstGeom>
          <a:solidFill>
            <a:schemeClr val="accent6"/>
          </a:solidFill>
        </p:spPr>
        <p:txBody>
          <a:bodyPr anchor="ctr"/>
          <a:lstStyle>
            <a:lvl1pPr marL="12700" indent="0" algn="ctr">
              <a:buClr>
                <a:schemeClr val="accent1"/>
              </a:buClr>
              <a:buFont typeface="Wingdings" panose="05000000000000000000" pitchFamily="2" charset="2"/>
              <a:buNone/>
              <a:defRPr/>
            </a:lvl1pPr>
          </a:lstStyle>
          <a:p>
            <a:r>
              <a:rPr lang="de-DE" dirty="0"/>
              <a:t>Insert </a:t>
            </a:r>
            <a:r>
              <a:rPr lang="de-DE" dirty="0" err="1"/>
              <a:t>image</a:t>
            </a:r>
            <a:endParaRPr lang="de-AT" dirty="0"/>
          </a:p>
        </p:txBody>
      </p:sp>
      <p:sp>
        <p:nvSpPr>
          <p:cNvPr id="52" name="Bildplatzhalter 4">
            <a:extLst>
              <a:ext uri="{FF2B5EF4-FFF2-40B4-BE49-F238E27FC236}">
                <a16:creationId xmlns:a16="http://schemas.microsoft.com/office/drawing/2014/main" id="{7A9133BE-6542-4415-A99C-4350E2D06669}"/>
              </a:ext>
            </a:extLst>
          </p:cNvPr>
          <p:cNvSpPr>
            <a:spLocks noGrp="1"/>
          </p:cNvSpPr>
          <p:nvPr>
            <p:ph type="pic" sz="quarter" idx="18" hasCustomPrompt="1"/>
          </p:nvPr>
        </p:nvSpPr>
        <p:spPr>
          <a:xfrm>
            <a:off x="708246" y="1358742"/>
            <a:ext cx="2107514" cy="1816100"/>
          </a:xfrm>
          <a:prstGeom prst="hexagon">
            <a:avLst>
              <a:gd name="adj" fmla="val 29429"/>
              <a:gd name="vf" fmla="val 115470"/>
            </a:avLst>
          </a:prstGeom>
          <a:solidFill>
            <a:schemeClr val="accent6"/>
          </a:solidFill>
        </p:spPr>
        <p:txBody>
          <a:bodyPr anchor="ctr"/>
          <a:lstStyle>
            <a:lvl1pPr marL="12700" indent="0" algn="ctr">
              <a:buClr>
                <a:schemeClr val="accent1"/>
              </a:buClr>
              <a:buFont typeface="Wingdings" panose="05000000000000000000" pitchFamily="2" charset="2"/>
              <a:buNone/>
              <a:defRPr/>
            </a:lvl1pPr>
          </a:lstStyle>
          <a:p>
            <a:r>
              <a:rPr lang="de-DE" dirty="0"/>
              <a:t>Insert </a:t>
            </a:r>
            <a:r>
              <a:rPr lang="de-DE" dirty="0" err="1"/>
              <a:t>image</a:t>
            </a:r>
            <a:endParaRPr lang="de-AT" dirty="0"/>
          </a:p>
        </p:txBody>
      </p:sp>
      <p:sp>
        <p:nvSpPr>
          <p:cNvPr id="53" name="Bildplatzhalter 4">
            <a:extLst>
              <a:ext uri="{FF2B5EF4-FFF2-40B4-BE49-F238E27FC236}">
                <a16:creationId xmlns:a16="http://schemas.microsoft.com/office/drawing/2014/main" id="{47483D06-9755-4E37-91A9-380255DB2F29}"/>
              </a:ext>
            </a:extLst>
          </p:cNvPr>
          <p:cNvSpPr>
            <a:spLocks noGrp="1"/>
          </p:cNvSpPr>
          <p:nvPr>
            <p:ph type="pic" sz="quarter" idx="19" hasCustomPrompt="1"/>
          </p:nvPr>
        </p:nvSpPr>
        <p:spPr>
          <a:xfrm>
            <a:off x="6331506" y="1358742"/>
            <a:ext cx="2107514" cy="1816100"/>
          </a:xfrm>
          <a:prstGeom prst="hexagon">
            <a:avLst>
              <a:gd name="adj" fmla="val 29429"/>
              <a:gd name="vf" fmla="val 115470"/>
            </a:avLst>
          </a:prstGeom>
          <a:solidFill>
            <a:schemeClr val="accent6"/>
          </a:solidFill>
        </p:spPr>
        <p:txBody>
          <a:bodyPr anchor="ctr"/>
          <a:lstStyle>
            <a:lvl1pPr marL="12700" indent="0" algn="ctr">
              <a:buClr>
                <a:schemeClr val="accent1"/>
              </a:buClr>
              <a:buFont typeface="Wingdings" panose="05000000000000000000" pitchFamily="2" charset="2"/>
              <a:buNone/>
              <a:defRPr/>
            </a:lvl1pPr>
          </a:lstStyle>
          <a:p>
            <a:r>
              <a:rPr lang="de-DE" dirty="0"/>
              <a:t>Insert </a:t>
            </a:r>
            <a:r>
              <a:rPr lang="de-DE" dirty="0" err="1"/>
              <a:t>image</a:t>
            </a:r>
            <a:endParaRPr lang="de-AT" dirty="0"/>
          </a:p>
        </p:txBody>
      </p:sp>
      <p:sp>
        <p:nvSpPr>
          <p:cNvPr id="59" name="Textplatzhalter 3"/>
          <p:cNvSpPr>
            <a:spLocks noGrp="1"/>
          </p:cNvSpPr>
          <p:nvPr>
            <p:ph type="body" sz="quarter" idx="16" hasCustomPrompt="1"/>
          </p:nvPr>
        </p:nvSpPr>
        <p:spPr>
          <a:xfrm>
            <a:off x="431800" y="287156"/>
            <a:ext cx="8283049" cy="153681"/>
          </a:xfrm>
          <a:prstGeom prst="rect">
            <a:avLst/>
          </a:prstGeom>
        </p:spPr>
        <p:txBody>
          <a:bodyPr lIns="0" tIns="0" rIns="0" bIns="0"/>
          <a:lstStyle>
            <a:lvl1pPr marL="0" indent="0">
              <a:buClr>
                <a:schemeClr val="accent4"/>
              </a:buClr>
              <a:buFont typeface="Arial" panose="020B0604020202020204" pitchFamily="34" charset="0"/>
              <a:buNone/>
              <a:defRPr sz="800">
                <a:solidFill>
                  <a:schemeClr val="accent4"/>
                </a:solidFill>
              </a:defRPr>
            </a:lvl1pPr>
          </a:lstStyle>
          <a:p>
            <a:r>
              <a:rPr lang="en-GB" noProof="0" dirty="0"/>
              <a:t>Title</a:t>
            </a:r>
          </a:p>
        </p:txBody>
      </p:sp>
      <p:sp>
        <p:nvSpPr>
          <p:cNvPr id="60" name="Titel 1"/>
          <p:cNvSpPr>
            <a:spLocks noGrp="1"/>
          </p:cNvSpPr>
          <p:nvPr>
            <p:ph type="title" hasCustomPrompt="1"/>
          </p:nvPr>
        </p:nvSpPr>
        <p:spPr>
          <a:xfrm>
            <a:off x="431800" y="440837"/>
            <a:ext cx="8283050" cy="747302"/>
          </a:xfrm>
          <a:prstGeom prst="rect">
            <a:avLst/>
          </a:prstGeom>
        </p:spPr>
        <p:txBody>
          <a:bodyPr lIns="0" rIns="0"/>
          <a:lstStyle>
            <a:lvl1pPr marL="36000" marR="0" indent="0" algn="l" defTabSz="457200" rtl="0" eaLnBrk="1" fontAlgn="auto" latinLnBrk="0" hangingPunct="1">
              <a:lnSpc>
                <a:spcPct val="100000"/>
              </a:lnSpc>
              <a:spcBef>
                <a:spcPts val="0"/>
              </a:spcBef>
              <a:spcAft>
                <a:spcPts val="0"/>
              </a:spcAft>
              <a:buClrTx/>
              <a:buSzTx/>
              <a:buFontTx/>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46" name="Inhaltsplatzhalter 23">
            <a:extLst>
              <a:ext uri="{FF2B5EF4-FFF2-40B4-BE49-F238E27FC236}">
                <a16:creationId xmlns:a16="http://schemas.microsoft.com/office/drawing/2014/main" id="{32064F8B-3F8E-4194-9142-B851930D9D34}"/>
              </a:ext>
            </a:extLst>
          </p:cNvPr>
          <p:cNvSpPr>
            <a:spLocks noGrp="1"/>
          </p:cNvSpPr>
          <p:nvPr>
            <p:ph sz="quarter" idx="13" hasCustomPrompt="1"/>
          </p:nvPr>
        </p:nvSpPr>
        <p:spPr>
          <a:xfrm>
            <a:off x="430091" y="3246437"/>
            <a:ext cx="2663825" cy="1355725"/>
          </a:xfrm>
          <a:prstGeom prst="rect">
            <a:avLst/>
          </a:prstGeom>
          <a:solidFill>
            <a:schemeClr val="bg1"/>
          </a:solidFill>
          <a:ln>
            <a:solidFill>
              <a:schemeClr val="bg1">
                <a:lumMod val="85000"/>
              </a:schemeClr>
            </a:solidFill>
          </a:ln>
          <a:effectLst/>
        </p:spPr>
        <p:txBody>
          <a:bodyPr anchor="t"/>
          <a:lstStyle>
            <a:lvl1pPr marL="261938" indent="-171450">
              <a:buClr>
                <a:schemeClr val="accent1"/>
              </a:buClr>
              <a:buFont typeface="Wingdings" panose="05000000000000000000" pitchFamily="2" charset="2"/>
              <a:buChar char="§"/>
              <a:defRPr sz="1000" baseline="0"/>
            </a:lvl1pPr>
          </a:lstStyle>
          <a:p>
            <a:pPr lvl="0"/>
            <a:r>
              <a:rPr lang="de-DE" dirty="0"/>
              <a:t>Textblock 1</a:t>
            </a:r>
          </a:p>
        </p:txBody>
      </p:sp>
      <p:sp>
        <p:nvSpPr>
          <p:cNvPr id="47" name="Inhaltsplatzhalter 23">
            <a:extLst>
              <a:ext uri="{FF2B5EF4-FFF2-40B4-BE49-F238E27FC236}">
                <a16:creationId xmlns:a16="http://schemas.microsoft.com/office/drawing/2014/main" id="{39720C8A-2546-42F4-9F1A-69282EAA03E1}"/>
              </a:ext>
            </a:extLst>
          </p:cNvPr>
          <p:cNvSpPr>
            <a:spLocks noGrp="1"/>
          </p:cNvSpPr>
          <p:nvPr>
            <p:ph sz="quarter" idx="14" hasCustomPrompt="1"/>
          </p:nvPr>
        </p:nvSpPr>
        <p:spPr>
          <a:xfrm>
            <a:off x="3244012" y="3246437"/>
            <a:ext cx="2663825" cy="1355725"/>
          </a:xfrm>
          <a:prstGeom prst="rect">
            <a:avLst/>
          </a:prstGeom>
          <a:solidFill>
            <a:schemeClr val="bg1"/>
          </a:solidFill>
          <a:ln>
            <a:solidFill>
              <a:schemeClr val="bg1">
                <a:lumMod val="85000"/>
              </a:schemeClr>
            </a:solidFill>
          </a:ln>
          <a:effectLst/>
        </p:spPr>
        <p:txBody>
          <a:bodyPr anchor="t"/>
          <a:lstStyle>
            <a:lvl1pPr marL="261938" indent="-171450">
              <a:buClr>
                <a:schemeClr val="accent1"/>
              </a:buClr>
              <a:buFont typeface="Wingdings" panose="05000000000000000000" pitchFamily="2" charset="2"/>
              <a:buChar char="§"/>
              <a:defRPr sz="1000" baseline="0"/>
            </a:lvl1pPr>
          </a:lstStyle>
          <a:p>
            <a:pPr lvl="0"/>
            <a:r>
              <a:rPr lang="de-DE" dirty="0"/>
              <a:t>Textblock 2</a:t>
            </a:r>
          </a:p>
        </p:txBody>
      </p:sp>
      <p:sp>
        <p:nvSpPr>
          <p:cNvPr id="48" name="Inhaltsplatzhalter 23">
            <a:extLst>
              <a:ext uri="{FF2B5EF4-FFF2-40B4-BE49-F238E27FC236}">
                <a16:creationId xmlns:a16="http://schemas.microsoft.com/office/drawing/2014/main" id="{5776B044-E1DE-4A00-AA6A-BC96C9476B31}"/>
              </a:ext>
            </a:extLst>
          </p:cNvPr>
          <p:cNvSpPr>
            <a:spLocks noGrp="1"/>
          </p:cNvSpPr>
          <p:nvPr>
            <p:ph sz="quarter" idx="15" hasCustomPrompt="1"/>
          </p:nvPr>
        </p:nvSpPr>
        <p:spPr>
          <a:xfrm>
            <a:off x="6053351" y="3246437"/>
            <a:ext cx="2663825" cy="1355725"/>
          </a:xfrm>
          <a:prstGeom prst="rect">
            <a:avLst/>
          </a:prstGeom>
          <a:solidFill>
            <a:schemeClr val="bg1"/>
          </a:solidFill>
          <a:ln>
            <a:solidFill>
              <a:schemeClr val="bg1">
                <a:lumMod val="85000"/>
              </a:schemeClr>
            </a:solidFill>
          </a:ln>
          <a:effectLst/>
        </p:spPr>
        <p:txBody>
          <a:bodyPr anchor="t"/>
          <a:lstStyle>
            <a:lvl1pPr marL="261938" indent="-171450">
              <a:buClr>
                <a:schemeClr val="accent1"/>
              </a:buClr>
              <a:buFont typeface="Wingdings" panose="05000000000000000000" pitchFamily="2" charset="2"/>
              <a:buChar char="§"/>
              <a:defRPr sz="1000" baseline="0"/>
            </a:lvl1pPr>
          </a:lstStyle>
          <a:p>
            <a:pPr lvl="0"/>
            <a:r>
              <a:rPr lang="de-DE" dirty="0"/>
              <a:t>Textblock 3</a:t>
            </a:r>
          </a:p>
        </p:txBody>
      </p:sp>
      <p:sp>
        <p:nvSpPr>
          <p:cNvPr id="54" name="Textfeld 53">
            <a:extLst>
              <a:ext uri="{FF2B5EF4-FFF2-40B4-BE49-F238E27FC236}">
                <a16:creationId xmlns:a16="http://schemas.microsoft.com/office/drawing/2014/main" id="{640A9377-F4D2-449B-B30D-D4123389AE6D}"/>
              </a:ext>
            </a:extLst>
          </p:cNvPr>
          <p:cNvSpPr txBox="1"/>
          <p:nvPr userDrawn="1"/>
        </p:nvSpPr>
        <p:spPr>
          <a:xfrm>
            <a:off x="0" y="-427567"/>
            <a:ext cx="9144000" cy="427567"/>
          </a:xfrm>
          <a:prstGeom prst="rect">
            <a:avLst/>
          </a:prstGeom>
          <a:noFill/>
        </p:spPr>
        <p:txBody>
          <a:bodyPr wrap="square" lIns="0" tIns="0" rIns="0" bIns="0" rtlCol="0">
            <a:noAutofit/>
          </a:bodyPr>
          <a:lstStyle/>
          <a:p>
            <a:pPr algn="ctr"/>
            <a:r>
              <a:rPr lang="en-US" sz="1800" b="0" i="0" kern="1200" dirty="0">
                <a:solidFill>
                  <a:schemeClr val="accent1"/>
                </a:solidFill>
                <a:effectLst/>
                <a:latin typeface="+mn-lt"/>
                <a:ea typeface="+mn-ea"/>
                <a:cs typeface="+mn-cs"/>
              </a:rPr>
              <a:t>Usage ONLY for advanced presentations.</a:t>
            </a:r>
            <a:endParaRPr lang="de-AT" sz="1200" b="1" dirty="0">
              <a:solidFill>
                <a:schemeClr val="accent1"/>
              </a:solidFill>
              <a:latin typeface="Verdana"/>
              <a:cs typeface="Verdana"/>
            </a:endParaRPr>
          </a:p>
        </p:txBody>
      </p:sp>
      <p:sp>
        <p:nvSpPr>
          <p:cNvPr id="14" name="Textfeld 13">
            <a:extLst>
              <a:ext uri="{FF2B5EF4-FFF2-40B4-BE49-F238E27FC236}">
                <a16:creationId xmlns:a16="http://schemas.microsoft.com/office/drawing/2014/main" id="{50093029-95F7-4E1D-BF8B-93ED11AF4011}"/>
              </a:ext>
            </a:extLst>
          </p:cNvPr>
          <p:cNvSpPr txBox="1"/>
          <p:nvPr userDrawn="1"/>
        </p:nvSpPr>
        <p:spPr>
          <a:xfrm rot="16200000">
            <a:off x="6798955" y="2426181"/>
            <a:ext cx="5143499" cy="291132"/>
          </a:xfrm>
          <a:prstGeom prst="rect">
            <a:avLst/>
          </a:prstGeom>
          <a:noFill/>
        </p:spPr>
        <p:txBody>
          <a:bodyPr wrap="square" lIns="0" tIns="0" rIns="0" bIns="0" rtlCol="0">
            <a:noAutofit/>
          </a:bodyPr>
          <a:lstStyle/>
          <a:p>
            <a:pPr algn="ctr"/>
            <a:r>
              <a:rPr lang="en-US" sz="1600" b="0" i="0" kern="1200" dirty="0">
                <a:solidFill>
                  <a:schemeClr val="accent1"/>
                </a:solidFill>
                <a:effectLst/>
                <a:latin typeface="+mn-lt"/>
                <a:ea typeface="+mn-ea"/>
                <a:cs typeface="+mn-cs"/>
              </a:rPr>
              <a:t>Usage ONLY for advanced presentations.</a:t>
            </a:r>
            <a:endParaRPr lang="de-AT" sz="1100" b="1" dirty="0">
              <a:solidFill>
                <a:schemeClr val="accent1"/>
              </a:solidFill>
              <a:latin typeface="+mn-lt"/>
              <a:cs typeface="Verdana"/>
            </a:endParaRPr>
          </a:p>
        </p:txBody>
      </p:sp>
      <p:sp>
        <p:nvSpPr>
          <p:cNvPr id="16" name="Slide Number Placeholder 5">
            <a:extLst>
              <a:ext uri="{FF2B5EF4-FFF2-40B4-BE49-F238E27FC236}">
                <a16:creationId xmlns:a16="http://schemas.microsoft.com/office/drawing/2014/main" id="{1CEF38C2-6836-4E0C-A44C-654C39FF506D}"/>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17" name="Textplatzhalter 2">
            <a:extLst>
              <a:ext uri="{FF2B5EF4-FFF2-40B4-BE49-F238E27FC236}">
                <a16:creationId xmlns:a16="http://schemas.microsoft.com/office/drawing/2014/main" id="{F025B607-6F2C-4AB1-8442-163ED41A4F93}"/>
              </a:ext>
            </a:extLst>
          </p:cNvPr>
          <p:cNvSpPr>
            <a:spLocks noGrp="1"/>
          </p:cNvSpPr>
          <p:nvPr>
            <p:ph type="body" sz="quarter" idx="20"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US" sz="600">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pic>
        <p:nvPicPr>
          <p:cNvPr id="3" name="Grafik 2">
            <a:extLst>
              <a:ext uri="{FF2B5EF4-FFF2-40B4-BE49-F238E27FC236}">
                <a16:creationId xmlns:a16="http://schemas.microsoft.com/office/drawing/2014/main" id="{06ACF4FF-78B0-456B-BE8A-80AB4D383E74}"/>
              </a:ext>
            </a:extLst>
          </p:cNvPr>
          <p:cNvPicPr>
            <a:picLocks noChangeAspect="1"/>
          </p:cNvPicPr>
          <p:nvPr userDrawn="1"/>
        </p:nvPicPr>
        <p:blipFill>
          <a:blip r:embed="rId2"/>
          <a:srcRect/>
          <a:stretch/>
        </p:blipFill>
        <p:spPr>
          <a:xfrm>
            <a:off x="8324621" y="4622131"/>
            <a:ext cx="458488" cy="458488"/>
          </a:xfrm>
          <a:prstGeom prst="rect">
            <a:avLst/>
          </a:prstGeom>
        </p:spPr>
      </p:pic>
    </p:spTree>
    <p:extLst>
      <p:ext uri="{BB962C8B-B14F-4D97-AF65-F5344CB8AC3E}">
        <p14:creationId xmlns:p14="http://schemas.microsoft.com/office/powerpoint/2010/main" val="3100199181"/>
      </p:ext>
    </p:extLst>
  </p:cSld>
  <p:clrMapOvr>
    <a:masterClrMapping/>
  </p:clrMapOvr>
  <p:extLst>
    <p:ext uri="{DCECCB84-F9BA-43D5-87BE-67443E8EF086}">
      <p15:sldGuideLst xmlns:p15="http://schemas.microsoft.com/office/powerpoint/2012/main">
        <p15:guide id="2" orient="horz" pos="3094">
          <p15:clr>
            <a:srgbClr val="FBAE40"/>
          </p15:clr>
        </p15:guide>
        <p15:guide id="3" pos="27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ckground image selectable + HL">
    <p:spTree>
      <p:nvGrpSpPr>
        <p:cNvPr id="1" name=""/>
        <p:cNvGrpSpPr/>
        <p:nvPr/>
      </p:nvGrpSpPr>
      <p:grpSpPr>
        <a:xfrm>
          <a:off x="0" y="0"/>
          <a:ext cx="0" cy="0"/>
          <a:chOff x="0" y="0"/>
          <a:chExt cx="0" cy="0"/>
        </a:xfrm>
      </p:grpSpPr>
      <p:sp>
        <p:nvSpPr>
          <p:cNvPr id="18" name="Bildplatzhalter 2">
            <a:extLst>
              <a:ext uri="{FF2B5EF4-FFF2-40B4-BE49-F238E27FC236}">
                <a16:creationId xmlns:a16="http://schemas.microsoft.com/office/drawing/2014/main" id="{A609B382-D147-41AF-9AAA-7BFF297D646E}"/>
              </a:ext>
            </a:extLst>
          </p:cNvPr>
          <p:cNvSpPr>
            <a:spLocks noGrp="1"/>
          </p:cNvSpPr>
          <p:nvPr>
            <p:ph type="pic" sz="quarter" idx="10" hasCustomPrompt="1"/>
          </p:nvPr>
        </p:nvSpPr>
        <p:spPr>
          <a:xfrm>
            <a:off x="0" y="0"/>
            <a:ext cx="9144000" cy="5143500"/>
          </a:xfrm>
          <a:prstGeom prst="rect">
            <a:avLst/>
          </a:prstGeom>
          <a:solidFill>
            <a:schemeClr val="accent6"/>
          </a:solidFill>
        </p:spPr>
        <p:txBody>
          <a:bodyPr anchor="ctr"/>
          <a:lstStyle>
            <a:lvl1pPr marL="12700" indent="0" algn="ctr">
              <a:buClr>
                <a:schemeClr val="accent1"/>
              </a:buClr>
              <a:buNone/>
              <a:defRPr/>
            </a:lvl1pPr>
          </a:lstStyle>
          <a:p>
            <a:r>
              <a:rPr lang="de-DE" dirty="0"/>
              <a:t>Insert </a:t>
            </a:r>
            <a:r>
              <a:rPr lang="de-DE" dirty="0" err="1"/>
              <a:t>image</a:t>
            </a:r>
            <a:endParaRPr lang="de-DE" dirty="0"/>
          </a:p>
          <a:p>
            <a:endParaRPr lang="de-DE" dirty="0"/>
          </a:p>
          <a:p>
            <a:endParaRPr lang="de-AT" dirty="0"/>
          </a:p>
        </p:txBody>
      </p:sp>
      <p:sp>
        <p:nvSpPr>
          <p:cNvPr id="59" name="Textplatzhalter 3"/>
          <p:cNvSpPr>
            <a:spLocks noGrp="1"/>
          </p:cNvSpPr>
          <p:nvPr>
            <p:ph type="body" sz="quarter" idx="16" hasCustomPrompt="1"/>
          </p:nvPr>
        </p:nvSpPr>
        <p:spPr>
          <a:xfrm>
            <a:off x="431800" y="287156"/>
            <a:ext cx="8283049" cy="153681"/>
          </a:xfrm>
          <a:prstGeom prst="rect">
            <a:avLst/>
          </a:prstGeom>
        </p:spPr>
        <p:txBody>
          <a:bodyPr lIns="0" tIns="0" rIns="0" bIns="0"/>
          <a:lstStyle>
            <a:lvl1pPr marL="0" indent="0">
              <a:buClr>
                <a:schemeClr val="bg1"/>
              </a:buClr>
              <a:buFont typeface="Wingdings" panose="05000000000000000000" pitchFamily="2" charset="2"/>
              <a:buNone/>
              <a:defRPr sz="800">
                <a:solidFill>
                  <a:schemeClr val="bg1"/>
                </a:solidFill>
              </a:defRPr>
            </a:lvl1pPr>
          </a:lstStyle>
          <a:p>
            <a:r>
              <a:rPr lang="en-GB" noProof="0" dirty="0"/>
              <a:t>Title</a:t>
            </a:r>
          </a:p>
        </p:txBody>
      </p:sp>
      <p:sp>
        <p:nvSpPr>
          <p:cNvPr id="60" name="Titel 1"/>
          <p:cNvSpPr>
            <a:spLocks noGrp="1"/>
          </p:cNvSpPr>
          <p:nvPr>
            <p:ph type="title" hasCustomPrompt="1"/>
          </p:nvPr>
        </p:nvSpPr>
        <p:spPr>
          <a:xfrm>
            <a:off x="431800" y="440837"/>
            <a:ext cx="8283050" cy="747302"/>
          </a:xfrm>
          <a:prstGeom prst="rect">
            <a:avLst/>
          </a:prstGeom>
        </p:spPr>
        <p:txBody>
          <a:bodyPr lIns="0" rIns="0"/>
          <a:lstStyle>
            <a:lvl1pPr marL="36000" marR="0" indent="0" algn="l" defTabSz="457200" rtl="0" eaLnBrk="1" fontAlgn="auto" latinLnBrk="0" hangingPunct="1">
              <a:lnSpc>
                <a:spcPct val="100000"/>
              </a:lnSpc>
              <a:spcBef>
                <a:spcPts val="0"/>
              </a:spcBef>
              <a:spcAft>
                <a:spcPts val="0"/>
              </a:spcAft>
              <a:buClrTx/>
              <a:buSzTx/>
              <a:buFontTx/>
              <a:buNone/>
              <a:tabLst/>
              <a:defRPr sz="2000">
                <a:solidFill>
                  <a:schemeClr val="bg1"/>
                </a:solidFill>
                <a:latin typeface="+mn-lt"/>
                <a:ea typeface="A1 Einfach Fett" charset="0"/>
                <a:cs typeface="A1 Einfach Fett" charset="0"/>
              </a:defRPr>
            </a:lvl1pPr>
          </a:lstStyle>
          <a:p>
            <a:pPr marL="36000">
              <a:lnSpc>
                <a:spcPct val="100000"/>
              </a:lnSpc>
              <a:spcBef>
                <a:spcPts val="0"/>
              </a:spcBef>
              <a:spcAft>
                <a:spcPts val="0"/>
              </a:spcAft>
            </a:pPr>
            <a:r>
              <a:rPr lang="de-AT" dirty="0"/>
              <a:t>Key </a:t>
            </a:r>
            <a:r>
              <a:rPr lang="de-AT" dirty="0" err="1"/>
              <a:t>message</a:t>
            </a:r>
            <a:r>
              <a:rPr lang="de-AT" dirty="0"/>
              <a:t> </a:t>
            </a:r>
            <a:r>
              <a:rPr lang="de-AT" dirty="0" err="1"/>
              <a:t>of</a:t>
            </a:r>
            <a:r>
              <a:rPr lang="de-AT" dirty="0"/>
              <a:t> </a:t>
            </a:r>
            <a:r>
              <a:rPr lang="de-AT" dirty="0" err="1"/>
              <a:t>the</a:t>
            </a:r>
            <a:r>
              <a:rPr lang="de-AT" dirty="0"/>
              <a:t> </a:t>
            </a:r>
            <a:r>
              <a:rPr lang="de-AT" dirty="0" err="1"/>
              <a:t>slide</a:t>
            </a:r>
            <a:br>
              <a:rPr lang="en-GB" sz="2000" noProof="0" dirty="0">
                <a:solidFill>
                  <a:schemeClr val="accent1"/>
                </a:solidFill>
              </a:rPr>
            </a:br>
            <a:endParaRPr lang="en-GB" noProof="0" dirty="0"/>
          </a:p>
        </p:txBody>
      </p:sp>
      <p:sp>
        <p:nvSpPr>
          <p:cNvPr id="54" name="Textfeld 53">
            <a:extLst>
              <a:ext uri="{FF2B5EF4-FFF2-40B4-BE49-F238E27FC236}">
                <a16:creationId xmlns:a16="http://schemas.microsoft.com/office/drawing/2014/main" id="{640A9377-F4D2-449B-B30D-D4123389AE6D}"/>
              </a:ext>
            </a:extLst>
          </p:cNvPr>
          <p:cNvSpPr txBox="1"/>
          <p:nvPr userDrawn="1"/>
        </p:nvSpPr>
        <p:spPr>
          <a:xfrm>
            <a:off x="0" y="-427567"/>
            <a:ext cx="9144000" cy="427567"/>
          </a:xfrm>
          <a:prstGeom prst="rect">
            <a:avLst/>
          </a:prstGeom>
          <a:noFill/>
        </p:spPr>
        <p:txBody>
          <a:bodyPr wrap="square" lIns="0" tIns="0" rIns="0" bIns="0" rtlCol="0">
            <a:noAutofit/>
          </a:bodyPr>
          <a:lstStyle/>
          <a:p>
            <a:pPr algn="ctr"/>
            <a:r>
              <a:rPr lang="en-US" sz="1800" b="0" i="0" kern="1200" dirty="0">
                <a:solidFill>
                  <a:schemeClr val="accent1"/>
                </a:solidFill>
                <a:effectLst/>
                <a:latin typeface="+mn-lt"/>
                <a:ea typeface="+mn-ea"/>
                <a:cs typeface="+mn-cs"/>
              </a:rPr>
              <a:t>Usage ONLY for advanced presentations.</a:t>
            </a:r>
            <a:endParaRPr lang="de-AT" sz="1200" b="1" dirty="0">
              <a:solidFill>
                <a:schemeClr val="accent1"/>
              </a:solidFill>
              <a:latin typeface="Verdana"/>
              <a:cs typeface="Verdana"/>
            </a:endParaRPr>
          </a:p>
        </p:txBody>
      </p:sp>
      <p:sp>
        <p:nvSpPr>
          <p:cNvPr id="14" name="Textfeld 13">
            <a:extLst>
              <a:ext uri="{FF2B5EF4-FFF2-40B4-BE49-F238E27FC236}">
                <a16:creationId xmlns:a16="http://schemas.microsoft.com/office/drawing/2014/main" id="{50093029-95F7-4E1D-BF8B-93ED11AF4011}"/>
              </a:ext>
            </a:extLst>
          </p:cNvPr>
          <p:cNvSpPr txBox="1"/>
          <p:nvPr userDrawn="1"/>
        </p:nvSpPr>
        <p:spPr>
          <a:xfrm rot="16200000">
            <a:off x="6798955" y="2426181"/>
            <a:ext cx="5143499" cy="291132"/>
          </a:xfrm>
          <a:prstGeom prst="rect">
            <a:avLst/>
          </a:prstGeom>
          <a:noFill/>
        </p:spPr>
        <p:txBody>
          <a:bodyPr wrap="square" lIns="0" tIns="0" rIns="0" bIns="0" rtlCol="0">
            <a:noAutofit/>
          </a:bodyPr>
          <a:lstStyle/>
          <a:p>
            <a:pPr algn="ctr"/>
            <a:r>
              <a:rPr lang="en-US" sz="1600" b="0" i="0" kern="1200" dirty="0">
                <a:solidFill>
                  <a:schemeClr val="accent1"/>
                </a:solidFill>
                <a:effectLst/>
                <a:latin typeface="+mn-lt"/>
                <a:ea typeface="+mn-ea"/>
                <a:cs typeface="+mn-cs"/>
              </a:rPr>
              <a:t>Usage ONLY for advanced presentations.</a:t>
            </a:r>
            <a:endParaRPr lang="de-AT" sz="1100" b="1" dirty="0">
              <a:solidFill>
                <a:schemeClr val="accent1"/>
              </a:solidFill>
              <a:latin typeface="+mn-lt"/>
              <a:cs typeface="Verdana"/>
            </a:endParaRPr>
          </a:p>
        </p:txBody>
      </p:sp>
    </p:spTree>
    <p:extLst>
      <p:ext uri="{BB962C8B-B14F-4D97-AF65-F5344CB8AC3E}">
        <p14:creationId xmlns:p14="http://schemas.microsoft.com/office/powerpoint/2010/main" val="2356687099"/>
      </p:ext>
    </p:extLst>
  </p:cSld>
  <p:clrMapOvr>
    <a:masterClrMapping/>
  </p:clrMapOvr>
  <p:extLst>
    <p:ext uri="{DCECCB84-F9BA-43D5-87BE-67443E8EF086}">
      <p15:sldGuideLst xmlns:p15="http://schemas.microsoft.com/office/powerpoint/2012/main">
        <p15:guide id="2" orient="horz" pos="3094">
          <p15:clr>
            <a:srgbClr val="FBAE40"/>
          </p15:clr>
        </p15:guide>
        <p15:guide id="3" pos="27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ground image selectabl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FA8FDC3E-2981-4347-A8AA-DB8562B3E4F5}"/>
              </a:ext>
            </a:extLst>
          </p:cNvPr>
          <p:cNvSpPr>
            <a:spLocks noGrp="1"/>
          </p:cNvSpPr>
          <p:nvPr>
            <p:ph type="pic" sz="quarter" idx="10" hasCustomPrompt="1"/>
          </p:nvPr>
        </p:nvSpPr>
        <p:spPr>
          <a:xfrm>
            <a:off x="0" y="0"/>
            <a:ext cx="9144000" cy="5143500"/>
          </a:xfrm>
          <a:prstGeom prst="rect">
            <a:avLst/>
          </a:prstGeom>
          <a:solidFill>
            <a:schemeClr val="accent6"/>
          </a:solidFill>
        </p:spPr>
        <p:txBody>
          <a:bodyPr anchor="ctr"/>
          <a:lstStyle>
            <a:lvl1pPr marL="12700" indent="0" algn="ctr">
              <a:buClr>
                <a:schemeClr val="accent1"/>
              </a:buClr>
              <a:buNone/>
              <a:defRPr/>
            </a:lvl1pPr>
          </a:lstStyle>
          <a:p>
            <a:r>
              <a:rPr lang="de-DE" dirty="0"/>
              <a:t>Insert </a:t>
            </a:r>
            <a:r>
              <a:rPr lang="de-DE" dirty="0" err="1"/>
              <a:t>image</a:t>
            </a:r>
            <a:endParaRPr lang="de-DE" dirty="0"/>
          </a:p>
          <a:p>
            <a:endParaRPr lang="de-DE" dirty="0"/>
          </a:p>
          <a:p>
            <a:endParaRPr lang="de-AT" dirty="0"/>
          </a:p>
        </p:txBody>
      </p:sp>
      <p:sp>
        <p:nvSpPr>
          <p:cNvPr id="29" name="Textfeld 28">
            <a:extLst>
              <a:ext uri="{FF2B5EF4-FFF2-40B4-BE49-F238E27FC236}">
                <a16:creationId xmlns:a16="http://schemas.microsoft.com/office/drawing/2014/main" id="{46B2CBFE-98E8-41EE-A923-C76B2067D571}"/>
              </a:ext>
            </a:extLst>
          </p:cNvPr>
          <p:cNvSpPr txBox="1"/>
          <p:nvPr userDrawn="1"/>
        </p:nvSpPr>
        <p:spPr>
          <a:xfrm>
            <a:off x="0" y="-427567"/>
            <a:ext cx="9144000" cy="427567"/>
          </a:xfrm>
          <a:prstGeom prst="rect">
            <a:avLst/>
          </a:prstGeom>
          <a:noFill/>
        </p:spPr>
        <p:txBody>
          <a:bodyPr wrap="square" lIns="0" tIns="0" rIns="0" bIns="0" rtlCol="0">
            <a:noAutofit/>
          </a:bodyPr>
          <a:lstStyle/>
          <a:p>
            <a:pPr algn="ctr"/>
            <a:r>
              <a:rPr lang="en-US" sz="1800" b="0" i="0" kern="1200" dirty="0">
                <a:solidFill>
                  <a:schemeClr val="accent1"/>
                </a:solidFill>
                <a:effectLst/>
                <a:latin typeface="+mn-lt"/>
                <a:ea typeface="+mn-ea"/>
                <a:cs typeface="+mn-cs"/>
              </a:rPr>
              <a:t>Usage ONLY for advanced presentations.</a:t>
            </a:r>
            <a:endParaRPr lang="de-AT" sz="1200" b="1" dirty="0">
              <a:solidFill>
                <a:schemeClr val="accent1"/>
              </a:solidFill>
              <a:latin typeface="Verdana"/>
              <a:cs typeface="Verdana"/>
            </a:endParaRPr>
          </a:p>
        </p:txBody>
      </p:sp>
      <p:sp>
        <p:nvSpPr>
          <p:cNvPr id="4" name="Textfeld 3">
            <a:extLst>
              <a:ext uri="{FF2B5EF4-FFF2-40B4-BE49-F238E27FC236}">
                <a16:creationId xmlns:a16="http://schemas.microsoft.com/office/drawing/2014/main" id="{92C490CD-BF09-4301-A1B4-5F866B1B8FA5}"/>
              </a:ext>
            </a:extLst>
          </p:cNvPr>
          <p:cNvSpPr txBox="1"/>
          <p:nvPr userDrawn="1"/>
        </p:nvSpPr>
        <p:spPr>
          <a:xfrm rot="16200000">
            <a:off x="6798955" y="2426181"/>
            <a:ext cx="5143499" cy="291132"/>
          </a:xfrm>
          <a:prstGeom prst="rect">
            <a:avLst/>
          </a:prstGeom>
          <a:noFill/>
        </p:spPr>
        <p:txBody>
          <a:bodyPr wrap="square" lIns="0" tIns="0" rIns="0" bIns="0" rtlCol="0">
            <a:noAutofit/>
          </a:bodyPr>
          <a:lstStyle/>
          <a:p>
            <a:pPr algn="ctr"/>
            <a:r>
              <a:rPr lang="en-US" sz="1600" b="0" i="0" kern="1200" dirty="0">
                <a:solidFill>
                  <a:schemeClr val="accent1"/>
                </a:solidFill>
                <a:effectLst/>
                <a:latin typeface="+mn-lt"/>
                <a:ea typeface="+mn-ea"/>
                <a:cs typeface="+mn-cs"/>
              </a:rPr>
              <a:t>Usage ONLY for advanced presentations.</a:t>
            </a:r>
            <a:endParaRPr lang="de-AT" sz="1100" b="1" dirty="0">
              <a:solidFill>
                <a:schemeClr val="accent1"/>
              </a:solidFill>
              <a:latin typeface="+mn-lt"/>
              <a:cs typeface="Verdana"/>
            </a:endParaRPr>
          </a:p>
        </p:txBody>
      </p:sp>
    </p:spTree>
    <p:extLst>
      <p:ext uri="{BB962C8B-B14F-4D97-AF65-F5344CB8AC3E}">
        <p14:creationId xmlns:p14="http://schemas.microsoft.com/office/powerpoint/2010/main" val="1055845045"/>
      </p:ext>
    </p:extLst>
  </p:cSld>
  <p:clrMapOvr>
    <a:masterClrMapping/>
  </p:clrMapOvr>
  <p:extLst>
    <p:ext uri="{DCECCB84-F9BA-43D5-87BE-67443E8EF086}">
      <p15:sldGuideLst xmlns:p15="http://schemas.microsoft.com/office/powerpoint/2012/main">
        <p15:guide id="1" pos="272">
          <p15:clr>
            <a:srgbClr val="FBAE40"/>
          </p15:clr>
        </p15:guide>
        <p15:guide id="2" orient="horz" pos="91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raft - HL + text + image + footer">
    <p:spTree>
      <p:nvGrpSpPr>
        <p:cNvPr id="1" name=""/>
        <p:cNvGrpSpPr/>
        <p:nvPr/>
      </p:nvGrpSpPr>
      <p:grpSpPr>
        <a:xfrm>
          <a:off x="0" y="0"/>
          <a:ext cx="0" cy="0"/>
          <a:chOff x="0" y="0"/>
          <a:chExt cx="0" cy="0"/>
        </a:xfrm>
      </p:grpSpPr>
      <p:sp>
        <p:nvSpPr>
          <p:cNvPr id="9" name="Textplatzhalter 8"/>
          <p:cNvSpPr>
            <a:spLocks noGrp="1"/>
          </p:cNvSpPr>
          <p:nvPr>
            <p:ph type="body" sz="quarter" idx="12" hasCustomPrompt="1"/>
          </p:nvPr>
        </p:nvSpPr>
        <p:spPr>
          <a:xfrm>
            <a:off x="431801" y="1396031"/>
            <a:ext cx="3876040" cy="3092206"/>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11" name="Title 1"/>
          <p:cNvSpPr txBox="1">
            <a:spLocks/>
          </p:cNvSpPr>
          <p:nvPr userDrawn="1"/>
        </p:nvSpPr>
        <p:spPr>
          <a:xfrm rot="16200000">
            <a:off x="8559819" y="723919"/>
            <a:ext cx="1020762" cy="147600"/>
          </a:xfrm>
          <a:prstGeom prst="rect">
            <a:avLst/>
          </a:prstGeom>
          <a:noFill/>
        </p:spPr>
        <p:txBody>
          <a:bodyPr anchor="ctr"/>
          <a:lstStyle>
            <a:lvl1pPr algn="l" defTabSz="457200" rtl="0" eaLnBrk="1" latinLnBrk="0" hangingPunct="1">
              <a:lnSpc>
                <a:spcPct val="110000"/>
              </a:lnSpc>
              <a:spcBef>
                <a:spcPct val="0"/>
              </a:spcBef>
              <a:buNone/>
              <a:defRPr sz="2400" kern="1200">
                <a:solidFill>
                  <a:srgbClr val="6CB004"/>
                </a:solidFill>
                <a:latin typeface="Verdana"/>
                <a:ea typeface="+mj-ea"/>
                <a:cs typeface="Verdana"/>
              </a:defRPr>
            </a:lvl1pPr>
          </a:lstStyle>
          <a:p>
            <a:pPr algn="ctr"/>
            <a:r>
              <a:rPr lang="de-AT" sz="450" b="0" dirty="0" err="1">
                <a:solidFill>
                  <a:schemeClr val="accent4"/>
                </a:solidFill>
              </a:rPr>
              <a:t>Draft</a:t>
            </a:r>
            <a:r>
              <a:rPr lang="de-AT" sz="450" b="0" dirty="0">
                <a:solidFill>
                  <a:schemeClr val="accent4"/>
                </a:solidFill>
              </a:rPr>
              <a:t> </a:t>
            </a:r>
            <a:r>
              <a:rPr lang="de-AT" sz="450" b="0" dirty="0" err="1">
                <a:solidFill>
                  <a:schemeClr val="accent4"/>
                </a:solidFill>
              </a:rPr>
              <a:t>for</a:t>
            </a:r>
            <a:r>
              <a:rPr lang="de-AT" sz="450" b="0" dirty="0">
                <a:solidFill>
                  <a:schemeClr val="accent4"/>
                </a:solidFill>
              </a:rPr>
              <a:t> internal </a:t>
            </a:r>
            <a:r>
              <a:rPr lang="de-AT" sz="450" b="0" dirty="0" err="1">
                <a:solidFill>
                  <a:schemeClr val="accent4"/>
                </a:solidFill>
              </a:rPr>
              <a:t>discussion</a:t>
            </a:r>
            <a:endParaRPr lang="en-US" sz="450" b="0" dirty="0">
              <a:solidFill>
                <a:schemeClr val="accent4"/>
              </a:solidFill>
            </a:endParaRPr>
          </a:p>
        </p:txBody>
      </p:sp>
      <p:sp>
        <p:nvSpPr>
          <p:cNvPr id="14" name="Textplatzhalter 3"/>
          <p:cNvSpPr>
            <a:spLocks noGrp="1"/>
          </p:cNvSpPr>
          <p:nvPr>
            <p:ph type="body" sz="quarter" idx="14" hasCustomPrompt="1"/>
          </p:nvPr>
        </p:nvSpPr>
        <p:spPr>
          <a:xfrm>
            <a:off x="431800" y="287156"/>
            <a:ext cx="8283049" cy="153681"/>
          </a:xfrm>
          <a:prstGeom prst="rect">
            <a:avLst/>
          </a:prstGeom>
        </p:spPr>
        <p:txBody>
          <a:bodyPr lIns="0" tIns="0" rIns="0" bIns="0"/>
          <a:lstStyle>
            <a:lvl1pPr marL="0" indent="0">
              <a:buClr>
                <a:schemeClr val="accent4"/>
              </a:buClr>
              <a:buFont typeface="Wingdings" panose="05000000000000000000" pitchFamily="2" charset="2"/>
              <a:buNone/>
              <a:defRPr sz="800">
                <a:solidFill>
                  <a:schemeClr val="accent4"/>
                </a:solidFill>
              </a:defRPr>
            </a:lvl1pPr>
          </a:lstStyle>
          <a:p>
            <a:r>
              <a:rPr lang="en-GB" noProof="0" dirty="0"/>
              <a:t>Title</a:t>
            </a:r>
          </a:p>
        </p:txBody>
      </p:sp>
      <p:sp>
        <p:nvSpPr>
          <p:cNvPr id="16" name="Titel 1"/>
          <p:cNvSpPr>
            <a:spLocks noGrp="1"/>
          </p:cNvSpPr>
          <p:nvPr>
            <p:ph type="title" hasCustomPrompt="1"/>
          </p:nvPr>
        </p:nvSpPr>
        <p:spPr>
          <a:xfrm>
            <a:off x="431800" y="440837"/>
            <a:ext cx="8283050" cy="747302"/>
          </a:xfrm>
          <a:prstGeom prst="rect">
            <a:avLst/>
          </a:prstGeom>
        </p:spPr>
        <p:txBody>
          <a:bodyPr lIns="0" rIns="0"/>
          <a:lstStyle>
            <a:lvl1pPr marL="0" marR="0" indent="0" algn="l" defTabSz="457200" rtl="0" eaLnBrk="1" fontAlgn="auto" latinLnBrk="0" hangingPunct="1">
              <a:lnSpc>
                <a:spcPct val="100000"/>
              </a:lnSpc>
              <a:spcBef>
                <a:spcPts val="0"/>
              </a:spcBef>
              <a:spcAft>
                <a:spcPts val="0"/>
              </a:spcAft>
              <a:buClrTx/>
              <a:buSzTx/>
              <a:buFontTx/>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12" name="Bildplatzhalter 2" descr="Place image here&#10;">
            <a:extLst>
              <a:ext uri="{FF2B5EF4-FFF2-40B4-BE49-F238E27FC236}">
                <a16:creationId xmlns:a16="http://schemas.microsoft.com/office/drawing/2014/main" id="{EFD0B181-1FE0-4F6B-BDD5-F1005BFD94C2}"/>
              </a:ext>
              <a:ext uri="{C183D7F6-B498-43B3-948B-1728B52AA6E4}">
                <adec:decorative xmlns:adec="http://schemas.microsoft.com/office/drawing/2017/decorative" val="0"/>
              </a:ext>
            </a:extLst>
          </p:cNvPr>
          <p:cNvSpPr>
            <a:spLocks noGrp="1"/>
          </p:cNvSpPr>
          <p:nvPr>
            <p:ph type="pic" sz="quarter" idx="15"/>
          </p:nvPr>
        </p:nvSpPr>
        <p:spPr>
          <a:xfrm>
            <a:off x="4583113" y="1396032"/>
            <a:ext cx="4122737" cy="3092206"/>
          </a:xfrm>
          <a:prstGeom prst="rect">
            <a:avLst/>
          </a:prstGeom>
          <a:solidFill>
            <a:schemeClr val="accent6">
              <a:lumMod val="20000"/>
              <a:lumOff val="80000"/>
            </a:schemeClr>
          </a:solidFill>
        </p:spPr>
        <p:txBody>
          <a:bodyPr anchor="ctr"/>
          <a:lstStyle>
            <a:lvl1pPr marL="12700" indent="0" algn="ctr">
              <a:buFontTx/>
              <a:buNone/>
              <a:defRPr/>
            </a:lvl1pPr>
          </a:lstStyle>
          <a:p>
            <a:r>
              <a:rPr lang="de-DE"/>
              <a:t>Bild durch Klicken auf Symbol hinzufügen</a:t>
            </a:r>
            <a:endParaRPr lang="de-AT" dirty="0"/>
          </a:p>
        </p:txBody>
      </p:sp>
      <p:sp>
        <p:nvSpPr>
          <p:cNvPr id="17" name="Slide Number Placeholder 5">
            <a:extLst>
              <a:ext uri="{FF2B5EF4-FFF2-40B4-BE49-F238E27FC236}">
                <a16:creationId xmlns:a16="http://schemas.microsoft.com/office/drawing/2014/main" id="{6F1EFC68-C27C-42C8-97BF-66AEF95531E4}"/>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18" name="Textplatzhalter 2">
            <a:extLst>
              <a:ext uri="{FF2B5EF4-FFF2-40B4-BE49-F238E27FC236}">
                <a16:creationId xmlns:a16="http://schemas.microsoft.com/office/drawing/2014/main" id="{0BA0AAF7-4EFC-43C3-911F-D66EA24469E7}"/>
              </a:ext>
            </a:extLst>
          </p:cNvPr>
          <p:cNvSpPr>
            <a:spLocks noGrp="1"/>
          </p:cNvSpPr>
          <p:nvPr>
            <p:ph type="body" sz="quarter" idx="13"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US" sz="600">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pic>
        <p:nvPicPr>
          <p:cNvPr id="3" name="Grafik 2">
            <a:extLst>
              <a:ext uri="{FF2B5EF4-FFF2-40B4-BE49-F238E27FC236}">
                <a16:creationId xmlns:a16="http://schemas.microsoft.com/office/drawing/2014/main" id="{FECF1421-4E20-41F6-B250-6E1241F7D98E}"/>
              </a:ext>
            </a:extLst>
          </p:cNvPr>
          <p:cNvPicPr>
            <a:picLocks noChangeAspect="1"/>
          </p:cNvPicPr>
          <p:nvPr userDrawn="1"/>
        </p:nvPicPr>
        <p:blipFill>
          <a:blip r:embed="rId2"/>
          <a:srcRect/>
          <a:stretch/>
        </p:blipFill>
        <p:spPr>
          <a:xfrm>
            <a:off x="8324621" y="4622131"/>
            <a:ext cx="458488" cy="458488"/>
          </a:xfrm>
          <a:prstGeom prst="rect">
            <a:avLst/>
          </a:prstGeom>
        </p:spPr>
      </p:pic>
    </p:spTree>
    <p:extLst>
      <p:ext uri="{BB962C8B-B14F-4D97-AF65-F5344CB8AC3E}">
        <p14:creationId xmlns:p14="http://schemas.microsoft.com/office/powerpoint/2010/main" val="987352553"/>
      </p:ext>
    </p:extLst>
  </p:cSld>
  <p:clrMapOvr>
    <a:masterClrMapping/>
  </p:clrMapOvr>
  <p:extLst>
    <p:ext uri="{DCECCB84-F9BA-43D5-87BE-67443E8EF086}">
      <p15:sldGuideLst xmlns:p15="http://schemas.microsoft.com/office/powerpoint/2012/main">
        <p15:guide id="1" pos="272">
          <p15:clr>
            <a:srgbClr val="FBAE40"/>
          </p15:clr>
        </p15:guide>
        <p15:guide id="2" orient="horz" pos="91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raft - HL + text +3 images + footer">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699E3B9-021E-4938-8ADF-64433F7E63FF}"/>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17" name="Textplatzhalter 2">
            <a:extLst>
              <a:ext uri="{FF2B5EF4-FFF2-40B4-BE49-F238E27FC236}">
                <a16:creationId xmlns:a16="http://schemas.microsoft.com/office/drawing/2014/main" id="{E346FC67-A4E9-42DB-B8AE-FF996CD86D4F}"/>
              </a:ext>
            </a:extLst>
          </p:cNvPr>
          <p:cNvSpPr>
            <a:spLocks noGrp="1"/>
          </p:cNvSpPr>
          <p:nvPr>
            <p:ph type="body" sz="quarter" idx="13"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GB" sz="600" noProof="0">
                <a:solidFill>
                  <a:schemeClr val="accent4"/>
                </a:solidFill>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sp>
        <p:nvSpPr>
          <p:cNvPr id="9" name="Textplatzhalter 8"/>
          <p:cNvSpPr>
            <a:spLocks noGrp="1"/>
          </p:cNvSpPr>
          <p:nvPr>
            <p:ph type="body" sz="quarter" idx="12" hasCustomPrompt="1"/>
          </p:nvPr>
        </p:nvSpPr>
        <p:spPr>
          <a:xfrm>
            <a:off x="2638168" y="1396031"/>
            <a:ext cx="5812523" cy="3092206"/>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14" name="Textplatzhalter 3"/>
          <p:cNvSpPr>
            <a:spLocks noGrp="1"/>
          </p:cNvSpPr>
          <p:nvPr>
            <p:ph type="body" sz="quarter" idx="14" hasCustomPrompt="1"/>
          </p:nvPr>
        </p:nvSpPr>
        <p:spPr>
          <a:xfrm>
            <a:off x="431800" y="287156"/>
            <a:ext cx="8283049" cy="153681"/>
          </a:xfrm>
          <a:prstGeom prst="rect">
            <a:avLst/>
          </a:prstGeom>
        </p:spPr>
        <p:txBody>
          <a:bodyPr lIns="0" tIns="0" rIns="0" bIns="0"/>
          <a:lstStyle>
            <a:lvl1pPr marL="0" indent="0">
              <a:buClr>
                <a:schemeClr val="accent4"/>
              </a:buClr>
              <a:buFont typeface="Wingdings" panose="05000000000000000000" pitchFamily="2" charset="2"/>
              <a:buNone/>
              <a:defRPr sz="800">
                <a:solidFill>
                  <a:schemeClr val="accent4"/>
                </a:solidFill>
              </a:defRPr>
            </a:lvl1pPr>
          </a:lstStyle>
          <a:p>
            <a:r>
              <a:rPr lang="en-GB" noProof="0" dirty="0"/>
              <a:t>Title</a:t>
            </a:r>
          </a:p>
        </p:txBody>
      </p:sp>
      <p:sp>
        <p:nvSpPr>
          <p:cNvPr id="16" name="Titel 1"/>
          <p:cNvSpPr>
            <a:spLocks noGrp="1"/>
          </p:cNvSpPr>
          <p:nvPr>
            <p:ph type="title" hasCustomPrompt="1"/>
          </p:nvPr>
        </p:nvSpPr>
        <p:spPr>
          <a:xfrm>
            <a:off x="431800" y="440837"/>
            <a:ext cx="8283050" cy="747302"/>
          </a:xfrm>
          <a:prstGeom prst="rect">
            <a:avLst/>
          </a:prstGeom>
        </p:spPr>
        <p:txBody>
          <a:bodyPr lIns="0" rIns="0"/>
          <a:lstStyle>
            <a:lvl1pPr marL="36000" marR="0" indent="0" algn="l" defTabSz="457200" rtl="0" eaLnBrk="1" fontAlgn="auto" latinLnBrk="0" hangingPunct="1">
              <a:lnSpc>
                <a:spcPct val="100000"/>
              </a:lnSpc>
              <a:spcBef>
                <a:spcPts val="0"/>
              </a:spcBef>
              <a:spcAft>
                <a:spcPts val="0"/>
              </a:spcAft>
              <a:buClrTx/>
              <a:buSzTx/>
              <a:buFontTx/>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10" name="Bildplatzhalter 12">
            <a:extLst>
              <a:ext uri="{FF2B5EF4-FFF2-40B4-BE49-F238E27FC236}">
                <a16:creationId xmlns:a16="http://schemas.microsoft.com/office/drawing/2014/main" id="{2139A264-7FC0-4C09-A8DA-A32E0ED8228D}"/>
              </a:ext>
            </a:extLst>
          </p:cNvPr>
          <p:cNvSpPr>
            <a:spLocks noGrp="1"/>
          </p:cNvSpPr>
          <p:nvPr>
            <p:ph type="pic" sz="quarter" idx="16" hasCustomPrompt="1"/>
          </p:nvPr>
        </p:nvSpPr>
        <p:spPr>
          <a:xfrm>
            <a:off x="438186" y="1474676"/>
            <a:ext cx="1644630" cy="925104"/>
          </a:xfrm>
          <a:prstGeom prst="rect">
            <a:avLst/>
          </a:prstGeom>
          <a:solidFill>
            <a:schemeClr val="accent6">
              <a:lumMod val="20000"/>
              <a:lumOff val="80000"/>
            </a:schemeClr>
          </a:solidFill>
        </p:spPr>
        <p:txBody>
          <a:bodyPr/>
          <a:lstStyle>
            <a:lvl1pPr marL="177800" marR="0" indent="-165100" algn="ctr" defTabSz="457200" rtl="0" eaLnBrk="1" fontAlgn="auto" latinLnBrk="0" hangingPunct="1">
              <a:lnSpc>
                <a:spcPct val="110000"/>
              </a:lnSpc>
              <a:spcBef>
                <a:spcPts val="0"/>
              </a:spcBef>
              <a:spcAft>
                <a:spcPts val="0"/>
              </a:spcAft>
              <a:buClr>
                <a:srgbClr val="6CB004"/>
              </a:buClr>
              <a:buSzTx/>
              <a:buFont typeface="Wingdings" charset="2"/>
              <a:buNone/>
              <a:tabLst/>
              <a:defRPr sz="800" baseline="0">
                <a:solidFill>
                  <a:schemeClr val="tx1"/>
                </a:solidFill>
              </a:defRPr>
            </a:lvl1pPr>
          </a:lstStyle>
          <a:p>
            <a:r>
              <a:rPr lang="de-AT" dirty="0"/>
              <a:t>Place </a:t>
            </a:r>
            <a:r>
              <a:rPr lang="de-AT" dirty="0" err="1"/>
              <a:t>image</a:t>
            </a:r>
            <a:r>
              <a:rPr lang="de-AT" dirty="0"/>
              <a:t> </a:t>
            </a:r>
            <a:r>
              <a:rPr lang="de-AT" dirty="0" err="1"/>
              <a:t>here</a:t>
            </a:r>
            <a:endParaRPr lang="de-AT" dirty="0"/>
          </a:p>
        </p:txBody>
      </p:sp>
      <p:sp>
        <p:nvSpPr>
          <p:cNvPr id="15" name="Bildplatzhalter 12">
            <a:extLst>
              <a:ext uri="{FF2B5EF4-FFF2-40B4-BE49-F238E27FC236}">
                <a16:creationId xmlns:a16="http://schemas.microsoft.com/office/drawing/2014/main" id="{3BC8EFC0-ED54-4973-95CE-2EF67444AFDF}"/>
              </a:ext>
            </a:extLst>
          </p:cNvPr>
          <p:cNvSpPr>
            <a:spLocks noGrp="1"/>
          </p:cNvSpPr>
          <p:nvPr>
            <p:ph type="pic" sz="quarter" idx="17" hasCustomPrompt="1"/>
          </p:nvPr>
        </p:nvSpPr>
        <p:spPr>
          <a:xfrm>
            <a:off x="438186" y="2561815"/>
            <a:ext cx="1644630" cy="925104"/>
          </a:xfrm>
          <a:prstGeom prst="rect">
            <a:avLst/>
          </a:prstGeom>
          <a:solidFill>
            <a:schemeClr val="accent6">
              <a:lumMod val="20000"/>
              <a:lumOff val="80000"/>
            </a:schemeClr>
          </a:solidFill>
        </p:spPr>
        <p:txBody>
          <a:bodyPr/>
          <a:lstStyle>
            <a:lvl1pPr marL="177800" marR="0" indent="-165100" algn="ctr" defTabSz="457200" rtl="0" eaLnBrk="1" fontAlgn="auto" latinLnBrk="0" hangingPunct="1">
              <a:lnSpc>
                <a:spcPct val="110000"/>
              </a:lnSpc>
              <a:spcBef>
                <a:spcPts val="0"/>
              </a:spcBef>
              <a:spcAft>
                <a:spcPts val="0"/>
              </a:spcAft>
              <a:buClr>
                <a:srgbClr val="6CB004"/>
              </a:buClr>
              <a:buSzTx/>
              <a:buFont typeface="Wingdings" charset="2"/>
              <a:buNone/>
              <a:tabLst/>
              <a:defRPr sz="800" baseline="0">
                <a:solidFill>
                  <a:schemeClr val="tx1"/>
                </a:solidFill>
              </a:defRPr>
            </a:lvl1pPr>
          </a:lstStyle>
          <a:p>
            <a:r>
              <a:rPr lang="de-AT" dirty="0"/>
              <a:t>Place </a:t>
            </a:r>
            <a:r>
              <a:rPr lang="de-AT" dirty="0" err="1"/>
              <a:t>image</a:t>
            </a:r>
            <a:r>
              <a:rPr lang="de-AT" dirty="0"/>
              <a:t> </a:t>
            </a:r>
            <a:r>
              <a:rPr lang="de-AT" dirty="0" err="1"/>
              <a:t>here</a:t>
            </a:r>
            <a:endParaRPr lang="de-AT" dirty="0"/>
          </a:p>
        </p:txBody>
      </p:sp>
      <p:sp>
        <p:nvSpPr>
          <p:cNvPr id="18" name="Bildplatzhalter 12">
            <a:extLst>
              <a:ext uri="{FF2B5EF4-FFF2-40B4-BE49-F238E27FC236}">
                <a16:creationId xmlns:a16="http://schemas.microsoft.com/office/drawing/2014/main" id="{6014CD5A-AB2C-41A7-9E3E-15A1D6293F2A}"/>
              </a:ext>
            </a:extLst>
          </p:cNvPr>
          <p:cNvSpPr>
            <a:spLocks noGrp="1"/>
          </p:cNvSpPr>
          <p:nvPr>
            <p:ph type="pic" sz="quarter" idx="18" hasCustomPrompt="1"/>
          </p:nvPr>
        </p:nvSpPr>
        <p:spPr>
          <a:xfrm>
            <a:off x="438186" y="3652748"/>
            <a:ext cx="1644630" cy="925104"/>
          </a:xfrm>
          <a:prstGeom prst="rect">
            <a:avLst/>
          </a:prstGeom>
          <a:solidFill>
            <a:schemeClr val="accent6">
              <a:lumMod val="20000"/>
              <a:lumOff val="80000"/>
            </a:schemeClr>
          </a:solidFill>
        </p:spPr>
        <p:txBody>
          <a:bodyPr/>
          <a:lstStyle>
            <a:lvl1pPr marL="177800" marR="0" indent="-165100" algn="ctr" defTabSz="457200" rtl="0" eaLnBrk="1" fontAlgn="auto" latinLnBrk="0" hangingPunct="1">
              <a:lnSpc>
                <a:spcPct val="110000"/>
              </a:lnSpc>
              <a:spcBef>
                <a:spcPts val="0"/>
              </a:spcBef>
              <a:spcAft>
                <a:spcPts val="0"/>
              </a:spcAft>
              <a:buClr>
                <a:srgbClr val="6CB004"/>
              </a:buClr>
              <a:buSzTx/>
              <a:buFont typeface="Wingdings" charset="2"/>
              <a:buNone/>
              <a:tabLst/>
              <a:defRPr sz="800" baseline="0">
                <a:solidFill>
                  <a:schemeClr val="tx1"/>
                </a:solidFill>
              </a:defRPr>
            </a:lvl1pPr>
          </a:lstStyle>
          <a:p>
            <a:r>
              <a:rPr lang="de-AT" dirty="0"/>
              <a:t>Place </a:t>
            </a:r>
            <a:r>
              <a:rPr lang="de-AT" dirty="0" err="1"/>
              <a:t>image</a:t>
            </a:r>
            <a:r>
              <a:rPr lang="de-AT" dirty="0"/>
              <a:t> </a:t>
            </a:r>
            <a:r>
              <a:rPr lang="de-AT" dirty="0" err="1"/>
              <a:t>here</a:t>
            </a:r>
            <a:endParaRPr lang="de-AT" dirty="0"/>
          </a:p>
        </p:txBody>
      </p:sp>
      <p:sp>
        <p:nvSpPr>
          <p:cNvPr id="12" name="Title 1">
            <a:extLst>
              <a:ext uri="{FF2B5EF4-FFF2-40B4-BE49-F238E27FC236}">
                <a16:creationId xmlns:a16="http://schemas.microsoft.com/office/drawing/2014/main" id="{ADD0F951-5ECF-4D1D-B494-CABE210B9D8F}"/>
              </a:ext>
            </a:extLst>
          </p:cNvPr>
          <p:cNvSpPr txBox="1">
            <a:spLocks/>
          </p:cNvSpPr>
          <p:nvPr userDrawn="1"/>
        </p:nvSpPr>
        <p:spPr>
          <a:xfrm rot="16200000">
            <a:off x="8559819" y="723919"/>
            <a:ext cx="1020762" cy="147600"/>
          </a:xfrm>
          <a:prstGeom prst="rect">
            <a:avLst/>
          </a:prstGeom>
          <a:noFill/>
        </p:spPr>
        <p:txBody>
          <a:bodyPr anchor="ctr"/>
          <a:lstStyle>
            <a:lvl1pPr algn="l" defTabSz="457200" rtl="0" eaLnBrk="1" latinLnBrk="0" hangingPunct="1">
              <a:lnSpc>
                <a:spcPct val="110000"/>
              </a:lnSpc>
              <a:spcBef>
                <a:spcPct val="0"/>
              </a:spcBef>
              <a:buNone/>
              <a:defRPr sz="2400" kern="1200">
                <a:solidFill>
                  <a:srgbClr val="6CB004"/>
                </a:solidFill>
                <a:latin typeface="Verdana"/>
                <a:ea typeface="+mj-ea"/>
                <a:cs typeface="Verdana"/>
              </a:defRPr>
            </a:lvl1pPr>
          </a:lstStyle>
          <a:p>
            <a:pPr algn="ctr"/>
            <a:r>
              <a:rPr lang="de-AT" sz="450" b="0" dirty="0" err="1">
                <a:solidFill>
                  <a:schemeClr val="accent4"/>
                </a:solidFill>
              </a:rPr>
              <a:t>Draft</a:t>
            </a:r>
            <a:r>
              <a:rPr lang="de-AT" sz="450" b="0" dirty="0">
                <a:solidFill>
                  <a:schemeClr val="accent4"/>
                </a:solidFill>
              </a:rPr>
              <a:t> </a:t>
            </a:r>
            <a:r>
              <a:rPr lang="de-AT" sz="450" b="0" dirty="0" err="1">
                <a:solidFill>
                  <a:schemeClr val="accent4"/>
                </a:solidFill>
              </a:rPr>
              <a:t>for</a:t>
            </a:r>
            <a:r>
              <a:rPr lang="de-AT" sz="450" b="0" dirty="0">
                <a:solidFill>
                  <a:schemeClr val="accent4"/>
                </a:solidFill>
              </a:rPr>
              <a:t> internal </a:t>
            </a:r>
            <a:r>
              <a:rPr lang="de-AT" sz="450" b="0" dirty="0" err="1">
                <a:solidFill>
                  <a:schemeClr val="accent4"/>
                </a:solidFill>
              </a:rPr>
              <a:t>discussion</a:t>
            </a:r>
            <a:endParaRPr lang="en-US" sz="450" b="0" dirty="0">
              <a:solidFill>
                <a:schemeClr val="accent4"/>
              </a:solidFill>
            </a:endParaRPr>
          </a:p>
        </p:txBody>
      </p:sp>
      <p:pic>
        <p:nvPicPr>
          <p:cNvPr id="4" name="Grafik 3">
            <a:extLst>
              <a:ext uri="{FF2B5EF4-FFF2-40B4-BE49-F238E27FC236}">
                <a16:creationId xmlns:a16="http://schemas.microsoft.com/office/drawing/2014/main" id="{161B678F-F197-4488-8860-E96B23F79239}"/>
              </a:ext>
            </a:extLst>
          </p:cNvPr>
          <p:cNvPicPr>
            <a:picLocks noChangeAspect="1"/>
          </p:cNvPicPr>
          <p:nvPr userDrawn="1"/>
        </p:nvPicPr>
        <p:blipFill>
          <a:blip r:embed="rId2"/>
          <a:srcRect/>
          <a:stretch/>
        </p:blipFill>
        <p:spPr>
          <a:xfrm>
            <a:off x="8324621" y="4622131"/>
            <a:ext cx="458488" cy="458488"/>
          </a:xfrm>
          <a:prstGeom prst="rect">
            <a:avLst/>
          </a:prstGeom>
        </p:spPr>
      </p:pic>
    </p:spTree>
    <p:extLst>
      <p:ext uri="{BB962C8B-B14F-4D97-AF65-F5344CB8AC3E}">
        <p14:creationId xmlns:p14="http://schemas.microsoft.com/office/powerpoint/2010/main" val="4135014286"/>
      </p:ext>
    </p:extLst>
  </p:cSld>
  <p:clrMapOvr>
    <a:masterClrMapping/>
  </p:clrMapOvr>
  <p:extLst>
    <p:ext uri="{DCECCB84-F9BA-43D5-87BE-67443E8EF086}">
      <p15:sldGuideLst xmlns:p15="http://schemas.microsoft.com/office/powerpoint/2012/main">
        <p15:guide id="1" pos="272">
          <p15:clr>
            <a:srgbClr val="FBAE40"/>
          </p15:clr>
        </p15:guide>
        <p15:guide id="2" orient="horz" pos="91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raft - HL + text +3  images + footer">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699E3B9-021E-4938-8ADF-64433F7E63FF}"/>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17" name="Textplatzhalter 2">
            <a:extLst>
              <a:ext uri="{FF2B5EF4-FFF2-40B4-BE49-F238E27FC236}">
                <a16:creationId xmlns:a16="http://schemas.microsoft.com/office/drawing/2014/main" id="{E346FC67-A4E9-42DB-B8AE-FF996CD86D4F}"/>
              </a:ext>
            </a:extLst>
          </p:cNvPr>
          <p:cNvSpPr>
            <a:spLocks noGrp="1"/>
          </p:cNvSpPr>
          <p:nvPr>
            <p:ph type="body" sz="quarter" idx="13"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GB" sz="600" noProof="0">
                <a:solidFill>
                  <a:schemeClr val="accent4"/>
                </a:solidFill>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sp>
        <p:nvSpPr>
          <p:cNvPr id="9" name="Textplatzhalter 8"/>
          <p:cNvSpPr>
            <a:spLocks noGrp="1"/>
          </p:cNvSpPr>
          <p:nvPr>
            <p:ph type="body" sz="quarter" idx="12" hasCustomPrompt="1"/>
          </p:nvPr>
        </p:nvSpPr>
        <p:spPr>
          <a:xfrm>
            <a:off x="431800" y="3059545"/>
            <a:ext cx="2570891" cy="1514595"/>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14" name="Textplatzhalter 3"/>
          <p:cNvSpPr>
            <a:spLocks noGrp="1"/>
          </p:cNvSpPr>
          <p:nvPr>
            <p:ph type="body" sz="quarter" idx="14" hasCustomPrompt="1"/>
          </p:nvPr>
        </p:nvSpPr>
        <p:spPr>
          <a:xfrm>
            <a:off x="431800" y="287156"/>
            <a:ext cx="8283049" cy="153681"/>
          </a:xfrm>
          <a:prstGeom prst="rect">
            <a:avLst/>
          </a:prstGeom>
        </p:spPr>
        <p:txBody>
          <a:bodyPr lIns="0" tIns="0" rIns="0" bIns="0"/>
          <a:lstStyle>
            <a:lvl1pPr marL="0" indent="0">
              <a:buClr>
                <a:schemeClr val="accent4"/>
              </a:buClr>
              <a:buFont typeface="Wingdings" panose="05000000000000000000" pitchFamily="2" charset="2"/>
              <a:buNone/>
              <a:defRPr sz="800">
                <a:solidFill>
                  <a:schemeClr val="accent4"/>
                </a:solidFill>
              </a:defRPr>
            </a:lvl1pPr>
          </a:lstStyle>
          <a:p>
            <a:r>
              <a:rPr lang="en-GB" noProof="0" dirty="0"/>
              <a:t>Title</a:t>
            </a:r>
          </a:p>
        </p:txBody>
      </p:sp>
      <p:sp>
        <p:nvSpPr>
          <p:cNvPr id="16" name="Titel 1"/>
          <p:cNvSpPr>
            <a:spLocks noGrp="1"/>
          </p:cNvSpPr>
          <p:nvPr>
            <p:ph type="title" hasCustomPrompt="1"/>
          </p:nvPr>
        </p:nvSpPr>
        <p:spPr>
          <a:xfrm>
            <a:off x="431800" y="440837"/>
            <a:ext cx="8283050" cy="747302"/>
          </a:xfrm>
          <a:prstGeom prst="rect">
            <a:avLst/>
          </a:prstGeom>
        </p:spPr>
        <p:txBody>
          <a:bodyPr lIns="0" rIns="0"/>
          <a:lstStyle>
            <a:lvl1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12" name="Bildplatzhalter 12">
            <a:extLst>
              <a:ext uri="{FF2B5EF4-FFF2-40B4-BE49-F238E27FC236}">
                <a16:creationId xmlns:a16="http://schemas.microsoft.com/office/drawing/2014/main" id="{F84B47B9-B261-4626-A0BA-D7512A6A82CC}"/>
              </a:ext>
            </a:extLst>
          </p:cNvPr>
          <p:cNvSpPr>
            <a:spLocks noGrp="1"/>
          </p:cNvSpPr>
          <p:nvPr>
            <p:ph type="pic" sz="quarter" idx="15" hasCustomPrompt="1"/>
          </p:nvPr>
        </p:nvSpPr>
        <p:spPr>
          <a:xfrm>
            <a:off x="438185" y="1474676"/>
            <a:ext cx="2410111" cy="1354444"/>
          </a:xfrm>
          <a:prstGeom prst="rect">
            <a:avLst/>
          </a:prstGeom>
          <a:solidFill>
            <a:schemeClr val="accent6">
              <a:lumMod val="20000"/>
              <a:lumOff val="80000"/>
            </a:schemeClr>
          </a:solidFill>
        </p:spPr>
        <p:txBody>
          <a:bodyPr/>
          <a:lstStyle>
            <a:lvl1pPr marL="177800" marR="0" indent="-165100" algn="ctr" defTabSz="457200" rtl="0" eaLnBrk="1" fontAlgn="auto" latinLnBrk="0" hangingPunct="1">
              <a:lnSpc>
                <a:spcPct val="110000"/>
              </a:lnSpc>
              <a:spcBef>
                <a:spcPts val="0"/>
              </a:spcBef>
              <a:spcAft>
                <a:spcPts val="0"/>
              </a:spcAft>
              <a:buClr>
                <a:srgbClr val="6CB004"/>
              </a:buClr>
              <a:buSzTx/>
              <a:buFont typeface="Wingdings" charset="2"/>
              <a:buNone/>
              <a:tabLst/>
              <a:defRPr sz="800" baseline="0">
                <a:solidFill>
                  <a:schemeClr val="tx1"/>
                </a:solidFill>
              </a:defRPr>
            </a:lvl1pPr>
          </a:lstStyle>
          <a:p>
            <a:r>
              <a:rPr lang="de-AT" dirty="0"/>
              <a:t>Place </a:t>
            </a:r>
            <a:r>
              <a:rPr lang="de-AT" dirty="0" err="1"/>
              <a:t>image</a:t>
            </a:r>
            <a:r>
              <a:rPr lang="de-AT" dirty="0"/>
              <a:t> </a:t>
            </a:r>
            <a:r>
              <a:rPr lang="de-AT" dirty="0" err="1"/>
              <a:t>here</a:t>
            </a:r>
            <a:endParaRPr lang="de-AT" dirty="0"/>
          </a:p>
        </p:txBody>
      </p:sp>
      <p:sp>
        <p:nvSpPr>
          <p:cNvPr id="20" name="Bildplatzhalter 12">
            <a:extLst>
              <a:ext uri="{FF2B5EF4-FFF2-40B4-BE49-F238E27FC236}">
                <a16:creationId xmlns:a16="http://schemas.microsoft.com/office/drawing/2014/main" id="{8418E496-35F7-4E9E-BB2C-743B7CD3F4A3}"/>
              </a:ext>
            </a:extLst>
          </p:cNvPr>
          <p:cNvSpPr>
            <a:spLocks noGrp="1"/>
          </p:cNvSpPr>
          <p:nvPr>
            <p:ph type="pic" sz="quarter" idx="16" hasCustomPrompt="1"/>
          </p:nvPr>
        </p:nvSpPr>
        <p:spPr>
          <a:xfrm>
            <a:off x="3244803" y="1474676"/>
            <a:ext cx="2410111" cy="1354444"/>
          </a:xfrm>
          <a:prstGeom prst="rect">
            <a:avLst/>
          </a:prstGeom>
          <a:solidFill>
            <a:schemeClr val="accent6">
              <a:lumMod val="20000"/>
              <a:lumOff val="80000"/>
            </a:schemeClr>
          </a:solidFill>
        </p:spPr>
        <p:txBody>
          <a:bodyPr/>
          <a:lstStyle>
            <a:lvl1pPr marL="177800" marR="0" indent="-165100" algn="ctr" defTabSz="457200" rtl="0" eaLnBrk="1" fontAlgn="auto" latinLnBrk="0" hangingPunct="1">
              <a:lnSpc>
                <a:spcPct val="110000"/>
              </a:lnSpc>
              <a:spcBef>
                <a:spcPts val="0"/>
              </a:spcBef>
              <a:spcAft>
                <a:spcPts val="0"/>
              </a:spcAft>
              <a:buClr>
                <a:srgbClr val="6CB004"/>
              </a:buClr>
              <a:buSzTx/>
              <a:buFont typeface="Wingdings" charset="2"/>
              <a:buNone/>
              <a:tabLst/>
              <a:defRPr sz="800" baseline="0">
                <a:solidFill>
                  <a:schemeClr val="tx1"/>
                </a:solidFill>
              </a:defRPr>
            </a:lvl1pPr>
          </a:lstStyle>
          <a:p>
            <a:r>
              <a:rPr lang="de-AT" dirty="0"/>
              <a:t>Place </a:t>
            </a:r>
            <a:r>
              <a:rPr lang="de-AT" dirty="0" err="1"/>
              <a:t>image</a:t>
            </a:r>
            <a:r>
              <a:rPr lang="de-AT" dirty="0"/>
              <a:t> </a:t>
            </a:r>
            <a:r>
              <a:rPr lang="de-AT" dirty="0" err="1"/>
              <a:t>here</a:t>
            </a:r>
            <a:endParaRPr lang="de-AT" dirty="0"/>
          </a:p>
        </p:txBody>
      </p:sp>
      <p:sp>
        <p:nvSpPr>
          <p:cNvPr id="21" name="Bildplatzhalter 12">
            <a:extLst>
              <a:ext uri="{FF2B5EF4-FFF2-40B4-BE49-F238E27FC236}">
                <a16:creationId xmlns:a16="http://schemas.microsoft.com/office/drawing/2014/main" id="{91D616A9-8BAC-42AF-964C-C85FABCEC94B}"/>
              </a:ext>
            </a:extLst>
          </p:cNvPr>
          <p:cNvSpPr>
            <a:spLocks noGrp="1"/>
          </p:cNvSpPr>
          <p:nvPr>
            <p:ph type="pic" sz="quarter" idx="17" hasCustomPrompt="1"/>
          </p:nvPr>
        </p:nvSpPr>
        <p:spPr>
          <a:xfrm>
            <a:off x="6048617" y="1474676"/>
            <a:ext cx="2410111" cy="1354444"/>
          </a:xfrm>
          <a:prstGeom prst="rect">
            <a:avLst/>
          </a:prstGeom>
          <a:solidFill>
            <a:schemeClr val="accent6">
              <a:lumMod val="20000"/>
              <a:lumOff val="80000"/>
            </a:schemeClr>
          </a:solidFill>
        </p:spPr>
        <p:txBody>
          <a:bodyPr/>
          <a:lstStyle>
            <a:lvl1pPr marL="177800" marR="0" indent="-165100" algn="ctr" defTabSz="457200" rtl="0" eaLnBrk="1" fontAlgn="auto" latinLnBrk="0" hangingPunct="1">
              <a:lnSpc>
                <a:spcPct val="110000"/>
              </a:lnSpc>
              <a:spcBef>
                <a:spcPts val="0"/>
              </a:spcBef>
              <a:spcAft>
                <a:spcPts val="0"/>
              </a:spcAft>
              <a:buClr>
                <a:srgbClr val="6CB004"/>
              </a:buClr>
              <a:buSzTx/>
              <a:buFont typeface="Wingdings" charset="2"/>
              <a:buNone/>
              <a:tabLst/>
              <a:defRPr sz="800" baseline="0">
                <a:solidFill>
                  <a:schemeClr val="tx1"/>
                </a:solidFill>
              </a:defRPr>
            </a:lvl1pPr>
          </a:lstStyle>
          <a:p>
            <a:r>
              <a:rPr lang="de-AT" dirty="0"/>
              <a:t>Place </a:t>
            </a:r>
            <a:r>
              <a:rPr lang="de-AT" dirty="0" err="1"/>
              <a:t>image</a:t>
            </a:r>
            <a:r>
              <a:rPr lang="de-AT" dirty="0"/>
              <a:t> </a:t>
            </a:r>
            <a:r>
              <a:rPr lang="de-AT" dirty="0" err="1"/>
              <a:t>here</a:t>
            </a:r>
            <a:endParaRPr lang="de-AT" dirty="0"/>
          </a:p>
        </p:txBody>
      </p:sp>
      <p:sp>
        <p:nvSpPr>
          <p:cNvPr id="22" name="Textplatzhalter 8">
            <a:extLst>
              <a:ext uri="{FF2B5EF4-FFF2-40B4-BE49-F238E27FC236}">
                <a16:creationId xmlns:a16="http://schemas.microsoft.com/office/drawing/2014/main" id="{E59A36AA-A93D-49B0-B424-FC6129210F98}"/>
              </a:ext>
            </a:extLst>
          </p:cNvPr>
          <p:cNvSpPr>
            <a:spLocks noGrp="1"/>
          </p:cNvSpPr>
          <p:nvPr>
            <p:ph type="body" sz="quarter" idx="18" hasCustomPrompt="1"/>
          </p:nvPr>
        </p:nvSpPr>
        <p:spPr>
          <a:xfrm>
            <a:off x="3244803" y="3057404"/>
            <a:ext cx="2570890" cy="1514595"/>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23" name="Textplatzhalter 8">
            <a:extLst>
              <a:ext uri="{FF2B5EF4-FFF2-40B4-BE49-F238E27FC236}">
                <a16:creationId xmlns:a16="http://schemas.microsoft.com/office/drawing/2014/main" id="{06B02B92-C048-4F4B-8666-6B2F5491F93B}"/>
              </a:ext>
            </a:extLst>
          </p:cNvPr>
          <p:cNvSpPr>
            <a:spLocks noGrp="1"/>
          </p:cNvSpPr>
          <p:nvPr>
            <p:ph type="body" sz="quarter" idx="19" hasCustomPrompt="1"/>
          </p:nvPr>
        </p:nvSpPr>
        <p:spPr>
          <a:xfrm>
            <a:off x="6050639" y="3062102"/>
            <a:ext cx="2570890" cy="1514595"/>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15" name="Title 1">
            <a:extLst>
              <a:ext uri="{FF2B5EF4-FFF2-40B4-BE49-F238E27FC236}">
                <a16:creationId xmlns:a16="http://schemas.microsoft.com/office/drawing/2014/main" id="{1FFE5EB1-3A31-43BE-A150-F2FD301E7EE7}"/>
              </a:ext>
            </a:extLst>
          </p:cNvPr>
          <p:cNvSpPr txBox="1">
            <a:spLocks/>
          </p:cNvSpPr>
          <p:nvPr userDrawn="1"/>
        </p:nvSpPr>
        <p:spPr>
          <a:xfrm rot="16200000">
            <a:off x="8559819" y="723919"/>
            <a:ext cx="1020762" cy="147600"/>
          </a:xfrm>
          <a:prstGeom prst="rect">
            <a:avLst/>
          </a:prstGeom>
          <a:noFill/>
        </p:spPr>
        <p:txBody>
          <a:bodyPr anchor="ctr"/>
          <a:lstStyle>
            <a:lvl1pPr algn="l" defTabSz="457200" rtl="0" eaLnBrk="1" latinLnBrk="0" hangingPunct="1">
              <a:lnSpc>
                <a:spcPct val="110000"/>
              </a:lnSpc>
              <a:spcBef>
                <a:spcPct val="0"/>
              </a:spcBef>
              <a:buNone/>
              <a:defRPr sz="2400" kern="1200">
                <a:solidFill>
                  <a:srgbClr val="6CB004"/>
                </a:solidFill>
                <a:latin typeface="Verdana"/>
                <a:ea typeface="+mj-ea"/>
                <a:cs typeface="Verdana"/>
              </a:defRPr>
            </a:lvl1pPr>
          </a:lstStyle>
          <a:p>
            <a:pPr algn="ctr"/>
            <a:r>
              <a:rPr lang="de-AT" sz="450" b="0" dirty="0" err="1">
                <a:solidFill>
                  <a:schemeClr val="accent4"/>
                </a:solidFill>
              </a:rPr>
              <a:t>Draft</a:t>
            </a:r>
            <a:r>
              <a:rPr lang="de-AT" sz="450" b="0" dirty="0">
                <a:solidFill>
                  <a:schemeClr val="accent4"/>
                </a:solidFill>
              </a:rPr>
              <a:t> </a:t>
            </a:r>
            <a:r>
              <a:rPr lang="de-AT" sz="450" b="0" dirty="0" err="1">
                <a:solidFill>
                  <a:schemeClr val="accent4"/>
                </a:solidFill>
              </a:rPr>
              <a:t>for</a:t>
            </a:r>
            <a:r>
              <a:rPr lang="de-AT" sz="450" b="0" dirty="0">
                <a:solidFill>
                  <a:schemeClr val="accent4"/>
                </a:solidFill>
              </a:rPr>
              <a:t> internal </a:t>
            </a:r>
            <a:r>
              <a:rPr lang="de-AT" sz="450" b="0" dirty="0" err="1">
                <a:solidFill>
                  <a:schemeClr val="accent4"/>
                </a:solidFill>
              </a:rPr>
              <a:t>discussion</a:t>
            </a:r>
            <a:endParaRPr lang="en-US" sz="450" b="0" dirty="0">
              <a:solidFill>
                <a:schemeClr val="accent4"/>
              </a:solidFill>
            </a:endParaRPr>
          </a:p>
        </p:txBody>
      </p:sp>
      <p:pic>
        <p:nvPicPr>
          <p:cNvPr id="3" name="Grafik 2">
            <a:extLst>
              <a:ext uri="{FF2B5EF4-FFF2-40B4-BE49-F238E27FC236}">
                <a16:creationId xmlns:a16="http://schemas.microsoft.com/office/drawing/2014/main" id="{5DFE15B6-1F4A-4F06-AFCB-8BB382040A21}"/>
              </a:ext>
            </a:extLst>
          </p:cNvPr>
          <p:cNvPicPr>
            <a:picLocks noChangeAspect="1"/>
          </p:cNvPicPr>
          <p:nvPr userDrawn="1"/>
        </p:nvPicPr>
        <p:blipFill>
          <a:blip r:embed="rId2"/>
          <a:srcRect/>
          <a:stretch/>
        </p:blipFill>
        <p:spPr>
          <a:xfrm>
            <a:off x="8324621" y="4622131"/>
            <a:ext cx="458488" cy="458488"/>
          </a:xfrm>
          <a:prstGeom prst="rect">
            <a:avLst/>
          </a:prstGeom>
        </p:spPr>
      </p:pic>
    </p:spTree>
    <p:extLst>
      <p:ext uri="{BB962C8B-B14F-4D97-AF65-F5344CB8AC3E}">
        <p14:creationId xmlns:p14="http://schemas.microsoft.com/office/powerpoint/2010/main" val="3639762032"/>
      </p:ext>
    </p:extLst>
  </p:cSld>
  <p:clrMapOvr>
    <a:masterClrMapping/>
  </p:clrMapOvr>
  <p:extLst>
    <p:ext uri="{DCECCB84-F9BA-43D5-87BE-67443E8EF086}">
      <p15:sldGuideLst xmlns:p15="http://schemas.microsoft.com/office/powerpoint/2012/main">
        <p15:guide id="1" pos="272">
          <p15:clr>
            <a:srgbClr val="FBAE40"/>
          </p15:clr>
        </p15:guide>
        <p15:guide id="2" orient="horz" pos="91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raft - HL + text + footer + pattern">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B2962E98-21E7-4069-8B4E-3A2380522DDD}"/>
              </a:ext>
            </a:extLst>
          </p:cNvPr>
          <p:cNvPicPr>
            <a:picLocks noChangeAspect="1"/>
          </p:cNvPicPr>
          <p:nvPr userDrawn="1"/>
        </p:nvPicPr>
        <p:blipFill>
          <a:blip r:embed="rId2"/>
          <a:srcRect/>
          <a:stretch/>
        </p:blipFill>
        <p:spPr>
          <a:xfrm>
            <a:off x="0" y="0"/>
            <a:ext cx="9144000" cy="5143500"/>
          </a:xfrm>
          <a:prstGeom prst="rect">
            <a:avLst/>
          </a:prstGeom>
        </p:spPr>
      </p:pic>
      <p:sp>
        <p:nvSpPr>
          <p:cNvPr id="8" name="Textplatzhalter 3"/>
          <p:cNvSpPr>
            <a:spLocks noGrp="1"/>
          </p:cNvSpPr>
          <p:nvPr>
            <p:ph type="body" sz="quarter" idx="14" hasCustomPrompt="1"/>
          </p:nvPr>
        </p:nvSpPr>
        <p:spPr>
          <a:xfrm>
            <a:off x="431800" y="287156"/>
            <a:ext cx="4851399" cy="153681"/>
          </a:xfrm>
          <a:prstGeom prst="rect">
            <a:avLst/>
          </a:prstGeom>
        </p:spPr>
        <p:txBody>
          <a:bodyPr lIns="0" tIns="0" rIns="0" bIns="0"/>
          <a:lstStyle>
            <a:lvl1pPr marL="0" indent="0">
              <a:buClr>
                <a:schemeClr val="accent4"/>
              </a:buClr>
              <a:buFont typeface="Wingdings" panose="05000000000000000000" pitchFamily="2" charset="2"/>
              <a:buNone/>
              <a:defRPr sz="800">
                <a:solidFill>
                  <a:schemeClr val="accent4"/>
                </a:solidFill>
              </a:defRPr>
            </a:lvl1pPr>
          </a:lstStyle>
          <a:p>
            <a:r>
              <a:rPr lang="en-GB" noProof="0" dirty="0"/>
              <a:t>Title</a:t>
            </a:r>
          </a:p>
        </p:txBody>
      </p:sp>
      <p:sp>
        <p:nvSpPr>
          <p:cNvPr id="9" name="Titel 1"/>
          <p:cNvSpPr>
            <a:spLocks noGrp="1"/>
          </p:cNvSpPr>
          <p:nvPr>
            <p:ph type="title" hasCustomPrompt="1"/>
          </p:nvPr>
        </p:nvSpPr>
        <p:spPr>
          <a:xfrm>
            <a:off x="431800" y="440837"/>
            <a:ext cx="4851400" cy="747302"/>
          </a:xfrm>
          <a:prstGeom prst="rect">
            <a:avLst/>
          </a:prstGeom>
        </p:spPr>
        <p:txBody>
          <a:bodyPr lIns="0" rIns="0"/>
          <a:lstStyle>
            <a:lvl1pPr marL="0" marR="0" indent="0" algn="l" defTabSz="457200" rtl="0" eaLnBrk="1" fontAlgn="auto" latinLnBrk="0" hangingPunct="1">
              <a:lnSpc>
                <a:spcPct val="100000"/>
              </a:lnSpc>
              <a:spcBef>
                <a:spcPts val="0"/>
              </a:spcBef>
              <a:spcAft>
                <a:spcPts val="0"/>
              </a:spcAft>
              <a:buClrTx/>
              <a:buSzTx/>
              <a:buFontTx/>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12" name="Textplatzhalter 8"/>
          <p:cNvSpPr>
            <a:spLocks noGrp="1"/>
          </p:cNvSpPr>
          <p:nvPr>
            <p:ph type="body" sz="quarter" idx="12" hasCustomPrompt="1"/>
          </p:nvPr>
        </p:nvSpPr>
        <p:spPr>
          <a:xfrm>
            <a:off x="431800" y="1396031"/>
            <a:ext cx="8283049" cy="3092206"/>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15" name="Slide Number Placeholder 5">
            <a:extLst>
              <a:ext uri="{FF2B5EF4-FFF2-40B4-BE49-F238E27FC236}">
                <a16:creationId xmlns:a16="http://schemas.microsoft.com/office/drawing/2014/main" id="{7626DBB7-B547-4B70-8892-C0ABD54EC7BC}"/>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16" name="Textplatzhalter 2">
            <a:extLst>
              <a:ext uri="{FF2B5EF4-FFF2-40B4-BE49-F238E27FC236}">
                <a16:creationId xmlns:a16="http://schemas.microsoft.com/office/drawing/2014/main" id="{87ED64A9-D599-4397-9FD5-B7B14B27E131}"/>
              </a:ext>
            </a:extLst>
          </p:cNvPr>
          <p:cNvSpPr>
            <a:spLocks noGrp="1"/>
          </p:cNvSpPr>
          <p:nvPr>
            <p:ph type="body" sz="quarter" idx="13"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US" sz="600">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sp>
        <p:nvSpPr>
          <p:cNvPr id="18" name="Title 1">
            <a:extLst>
              <a:ext uri="{FF2B5EF4-FFF2-40B4-BE49-F238E27FC236}">
                <a16:creationId xmlns:a16="http://schemas.microsoft.com/office/drawing/2014/main" id="{A771C9D9-F74A-4A44-A619-DEC64225FBE7}"/>
              </a:ext>
            </a:extLst>
          </p:cNvPr>
          <p:cNvSpPr txBox="1">
            <a:spLocks/>
          </p:cNvSpPr>
          <p:nvPr userDrawn="1"/>
        </p:nvSpPr>
        <p:spPr>
          <a:xfrm rot="16200000">
            <a:off x="8608768" y="2521233"/>
            <a:ext cx="922866" cy="147602"/>
          </a:xfrm>
          <a:prstGeom prst="rect">
            <a:avLst/>
          </a:prstGeom>
          <a:solidFill>
            <a:schemeClr val="bg1"/>
          </a:solidFill>
        </p:spPr>
        <p:txBody>
          <a:bodyPr lIns="0" tIns="0" rIns="0" bIns="0" anchor="ctr"/>
          <a:lstStyle>
            <a:lvl1pPr algn="l" defTabSz="457200" rtl="0" eaLnBrk="1" latinLnBrk="0" hangingPunct="1">
              <a:lnSpc>
                <a:spcPct val="110000"/>
              </a:lnSpc>
              <a:spcBef>
                <a:spcPct val="0"/>
              </a:spcBef>
              <a:buNone/>
              <a:defRPr sz="2400" kern="1200">
                <a:solidFill>
                  <a:srgbClr val="6CB004"/>
                </a:solidFill>
                <a:latin typeface="Verdana"/>
                <a:ea typeface="+mj-ea"/>
                <a:cs typeface="Verdana"/>
              </a:defRPr>
            </a:lvl1pPr>
          </a:lstStyle>
          <a:p>
            <a:pPr algn="ctr"/>
            <a:r>
              <a:rPr lang="de-AT" sz="450" b="0" dirty="0" err="1">
                <a:solidFill>
                  <a:schemeClr val="accent4"/>
                </a:solidFill>
              </a:rPr>
              <a:t>Draft</a:t>
            </a:r>
            <a:r>
              <a:rPr lang="de-AT" sz="450" b="0" dirty="0">
                <a:solidFill>
                  <a:schemeClr val="accent4"/>
                </a:solidFill>
              </a:rPr>
              <a:t> </a:t>
            </a:r>
            <a:r>
              <a:rPr lang="de-AT" sz="450" b="0" dirty="0" err="1">
                <a:solidFill>
                  <a:schemeClr val="accent4"/>
                </a:solidFill>
              </a:rPr>
              <a:t>for</a:t>
            </a:r>
            <a:r>
              <a:rPr lang="de-AT" sz="450" b="0" dirty="0">
                <a:solidFill>
                  <a:schemeClr val="accent4"/>
                </a:solidFill>
              </a:rPr>
              <a:t> internal </a:t>
            </a:r>
            <a:r>
              <a:rPr lang="de-AT" sz="450" b="0" dirty="0" err="1">
                <a:solidFill>
                  <a:schemeClr val="accent4"/>
                </a:solidFill>
              </a:rPr>
              <a:t>discussion</a:t>
            </a:r>
            <a:endParaRPr lang="en-US" sz="450" b="0" dirty="0">
              <a:solidFill>
                <a:schemeClr val="accent4"/>
              </a:solidFill>
            </a:endParaRPr>
          </a:p>
        </p:txBody>
      </p:sp>
      <p:pic>
        <p:nvPicPr>
          <p:cNvPr id="4" name="Grafik 3">
            <a:extLst>
              <a:ext uri="{FF2B5EF4-FFF2-40B4-BE49-F238E27FC236}">
                <a16:creationId xmlns:a16="http://schemas.microsoft.com/office/drawing/2014/main" id="{E0438D95-7C23-4DE1-B068-92F56F14138A}"/>
              </a:ext>
            </a:extLst>
          </p:cNvPr>
          <p:cNvPicPr>
            <a:picLocks noChangeAspect="1"/>
          </p:cNvPicPr>
          <p:nvPr userDrawn="1"/>
        </p:nvPicPr>
        <p:blipFill>
          <a:blip r:embed="rId3"/>
          <a:srcRect/>
          <a:stretch/>
        </p:blipFill>
        <p:spPr>
          <a:xfrm>
            <a:off x="8324621" y="4622131"/>
            <a:ext cx="458488" cy="458488"/>
          </a:xfrm>
          <a:prstGeom prst="rect">
            <a:avLst/>
          </a:prstGeom>
        </p:spPr>
      </p:pic>
    </p:spTree>
    <p:extLst>
      <p:ext uri="{BB962C8B-B14F-4D97-AF65-F5344CB8AC3E}">
        <p14:creationId xmlns:p14="http://schemas.microsoft.com/office/powerpoint/2010/main" val="1586308302"/>
      </p:ext>
    </p:extLst>
  </p:cSld>
  <p:clrMapOvr>
    <a:masterClrMapping/>
  </p:clrMapOvr>
  <p:extLst>
    <p:ext uri="{DCECCB84-F9BA-43D5-87BE-67443E8EF086}">
      <p15:sldGuideLst xmlns:p15="http://schemas.microsoft.com/office/powerpoint/2012/main">
        <p15:guide id="2" orient="horz" pos="3094">
          <p15:clr>
            <a:srgbClr val="FBAE40"/>
          </p15:clr>
        </p15:guide>
        <p15:guide id="3" pos="2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raft - HL + text + footer + pattern 2">
    <p:spTree>
      <p:nvGrpSpPr>
        <p:cNvPr id="1" name=""/>
        <p:cNvGrpSpPr/>
        <p:nvPr/>
      </p:nvGrpSpPr>
      <p:grpSpPr>
        <a:xfrm>
          <a:off x="0" y="0"/>
          <a:ext cx="0" cy="0"/>
          <a:chOff x="0" y="0"/>
          <a:chExt cx="0" cy="0"/>
        </a:xfrm>
      </p:grpSpPr>
      <p:pic>
        <p:nvPicPr>
          <p:cNvPr id="11" name="Bild 20">
            <a:extLst>
              <a:ext uri="{FF2B5EF4-FFF2-40B4-BE49-F238E27FC236}">
                <a16:creationId xmlns:a16="http://schemas.microsoft.com/office/drawing/2014/main" id="{E520FA72-9D35-4B44-8F66-2E4BEBA6EAF6}"/>
              </a:ext>
            </a:extLst>
          </p:cNvPr>
          <p:cNvPicPr>
            <a:picLocks noChangeAspect="1"/>
          </p:cNvPicPr>
          <p:nvPr userDrawn="1"/>
        </p:nvPicPr>
        <p:blipFill>
          <a:blip r:embed="rId2"/>
          <a:srcRect/>
          <a:stretch/>
        </p:blipFill>
        <p:spPr>
          <a:xfrm>
            <a:off x="0" y="0"/>
            <a:ext cx="9144000" cy="5143500"/>
          </a:xfrm>
          <a:prstGeom prst="rect">
            <a:avLst/>
          </a:prstGeom>
        </p:spPr>
      </p:pic>
      <p:sp>
        <p:nvSpPr>
          <p:cNvPr id="8" name="Textplatzhalter 3"/>
          <p:cNvSpPr>
            <a:spLocks noGrp="1"/>
          </p:cNvSpPr>
          <p:nvPr>
            <p:ph type="body" sz="quarter" idx="14" hasCustomPrompt="1"/>
          </p:nvPr>
        </p:nvSpPr>
        <p:spPr>
          <a:xfrm>
            <a:off x="431800" y="287156"/>
            <a:ext cx="6749837" cy="153681"/>
          </a:xfrm>
          <a:prstGeom prst="rect">
            <a:avLst/>
          </a:prstGeom>
        </p:spPr>
        <p:txBody>
          <a:bodyPr lIns="0" tIns="0" rIns="0" bIns="0"/>
          <a:lstStyle>
            <a:lvl1pPr marL="0" indent="0">
              <a:buClr>
                <a:schemeClr val="accent4"/>
              </a:buClr>
              <a:buFont typeface="Wingdings" panose="05000000000000000000" pitchFamily="2" charset="2"/>
              <a:buNone/>
              <a:defRPr sz="800">
                <a:solidFill>
                  <a:schemeClr val="accent4"/>
                </a:solidFill>
              </a:defRPr>
            </a:lvl1pPr>
          </a:lstStyle>
          <a:p>
            <a:r>
              <a:rPr lang="en-GB" noProof="0" dirty="0"/>
              <a:t>Title</a:t>
            </a:r>
          </a:p>
        </p:txBody>
      </p:sp>
      <p:sp>
        <p:nvSpPr>
          <p:cNvPr id="9" name="Titel 1"/>
          <p:cNvSpPr>
            <a:spLocks noGrp="1"/>
          </p:cNvSpPr>
          <p:nvPr>
            <p:ph type="title" hasCustomPrompt="1"/>
          </p:nvPr>
        </p:nvSpPr>
        <p:spPr>
          <a:xfrm>
            <a:off x="431799" y="440837"/>
            <a:ext cx="6749837" cy="747302"/>
          </a:xfrm>
          <a:prstGeom prst="rect">
            <a:avLst/>
          </a:prstGeom>
        </p:spPr>
        <p:txBody>
          <a:bodyPr lIns="0" rIns="0"/>
          <a:lstStyle>
            <a:lvl1pPr marL="0" marR="0" indent="0" algn="l" defTabSz="457200" rtl="0" eaLnBrk="1" fontAlgn="auto" latinLnBrk="0" hangingPunct="1">
              <a:lnSpc>
                <a:spcPct val="100000"/>
              </a:lnSpc>
              <a:spcBef>
                <a:spcPts val="0"/>
              </a:spcBef>
              <a:spcAft>
                <a:spcPts val="0"/>
              </a:spcAft>
              <a:buClrTx/>
              <a:buSzTx/>
              <a:buFontTx/>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12" name="Textplatzhalter 8"/>
          <p:cNvSpPr>
            <a:spLocks noGrp="1"/>
          </p:cNvSpPr>
          <p:nvPr>
            <p:ph type="body" sz="quarter" idx="12" hasCustomPrompt="1"/>
          </p:nvPr>
        </p:nvSpPr>
        <p:spPr>
          <a:xfrm>
            <a:off x="431800" y="1396031"/>
            <a:ext cx="6749837" cy="3092206"/>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13" name="Title 1">
            <a:extLst>
              <a:ext uri="{FF2B5EF4-FFF2-40B4-BE49-F238E27FC236}">
                <a16:creationId xmlns:a16="http://schemas.microsoft.com/office/drawing/2014/main" id="{7E94F2E9-3BC8-4026-A7B5-E9BC80737605}"/>
              </a:ext>
            </a:extLst>
          </p:cNvPr>
          <p:cNvSpPr txBox="1">
            <a:spLocks/>
          </p:cNvSpPr>
          <p:nvPr userDrawn="1"/>
        </p:nvSpPr>
        <p:spPr>
          <a:xfrm rot="16200000">
            <a:off x="8608768" y="2521233"/>
            <a:ext cx="922866" cy="147602"/>
          </a:xfrm>
          <a:prstGeom prst="rect">
            <a:avLst/>
          </a:prstGeom>
          <a:solidFill>
            <a:schemeClr val="bg1"/>
          </a:solidFill>
        </p:spPr>
        <p:txBody>
          <a:bodyPr lIns="0" tIns="0" rIns="0" bIns="0" anchor="ctr"/>
          <a:lstStyle>
            <a:lvl1pPr algn="l" defTabSz="457200" rtl="0" eaLnBrk="1" latinLnBrk="0" hangingPunct="1">
              <a:lnSpc>
                <a:spcPct val="110000"/>
              </a:lnSpc>
              <a:spcBef>
                <a:spcPct val="0"/>
              </a:spcBef>
              <a:buNone/>
              <a:defRPr sz="2400" kern="1200">
                <a:solidFill>
                  <a:srgbClr val="6CB004"/>
                </a:solidFill>
                <a:latin typeface="Verdana"/>
                <a:ea typeface="+mj-ea"/>
                <a:cs typeface="Verdana"/>
              </a:defRPr>
            </a:lvl1pPr>
          </a:lstStyle>
          <a:p>
            <a:pPr algn="ctr"/>
            <a:r>
              <a:rPr lang="de-AT" sz="450" b="0" dirty="0" err="1">
                <a:solidFill>
                  <a:schemeClr val="accent4"/>
                </a:solidFill>
              </a:rPr>
              <a:t>Draft</a:t>
            </a:r>
            <a:r>
              <a:rPr lang="de-AT" sz="450" b="0" dirty="0">
                <a:solidFill>
                  <a:schemeClr val="accent4"/>
                </a:solidFill>
              </a:rPr>
              <a:t> </a:t>
            </a:r>
            <a:r>
              <a:rPr lang="de-AT" sz="450" b="0" dirty="0" err="1">
                <a:solidFill>
                  <a:schemeClr val="accent4"/>
                </a:solidFill>
              </a:rPr>
              <a:t>for</a:t>
            </a:r>
            <a:r>
              <a:rPr lang="de-AT" sz="450" b="0" dirty="0">
                <a:solidFill>
                  <a:schemeClr val="accent4"/>
                </a:solidFill>
              </a:rPr>
              <a:t> internal </a:t>
            </a:r>
            <a:r>
              <a:rPr lang="de-AT" sz="450" b="0" dirty="0" err="1">
                <a:solidFill>
                  <a:schemeClr val="accent4"/>
                </a:solidFill>
              </a:rPr>
              <a:t>discussion</a:t>
            </a:r>
            <a:endParaRPr lang="en-US" sz="450" b="0" dirty="0">
              <a:solidFill>
                <a:schemeClr val="accent4"/>
              </a:solidFill>
            </a:endParaRPr>
          </a:p>
        </p:txBody>
      </p:sp>
      <p:sp>
        <p:nvSpPr>
          <p:cNvPr id="14" name="Slide Number Placeholder 5">
            <a:extLst>
              <a:ext uri="{FF2B5EF4-FFF2-40B4-BE49-F238E27FC236}">
                <a16:creationId xmlns:a16="http://schemas.microsoft.com/office/drawing/2014/main" id="{C9F89904-4CEF-4AB7-9268-4ACA5128C9A9}"/>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15" name="Textplatzhalter 2">
            <a:extLst>
              <a:ext uri="{FF2B5EF4-FFF2-40B4-BE49-F238E27FC236}">
                <a16:creationId xmlns:a16="http://schemas.microsoft.com/office/drawing/2014/main" id="{AAC56050-9860-492B-BC52-3E6F079FF30C}"/>
              </a:ext>
            </a:extLst>
          </p:cNvPr>
          <p:cNvSpPr>
            <a:spLocks noGrp="1"/>
          </p:cNvSpPr>
          <p:nvPr>
            <p:ph type="body" sz="quarter" idx="13"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US" sz="600">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pic>
        <p:nvPicPr>
          <p:cNvPr id="4" name="Grafik 3">
            <a:extLst>
              <a:ext uri="{FF2B5EF4-FFF2-40B4-BE49-F238E27FC236}">
                <a16:creationId xmlns:a16="http://schemas.microsoft.com/office/drawing/2014/main" id="{367FE85E-2EF2-4AE0-81B0-3B24FD36A806}"/>
              </a:ext>
            </a:extLst>
          </p:cNvPr>
          <p:cNvPicPr>
            <a:picLocks noChangeAspect="1"/>
          </p:cNvPicPr>
          <p:nvPr userDrawn="1"/>
        </p:nvPicPr>
        <p:blipFill>
          <a:blip r:embed="rId3"/>
          <a:srcRect/>
          <a:stretch/>
        </p:blipFill>
        <p:spPr>
          <a:xfrm>
            <a:off x="8324621" y="4622131"/>
            <a:ext cx="458488" cy="458488"/>
          </a:xfrm>
          <a:prstGeom prst="rect">
            <a:avLst/>
          </a:prstGeom>
        </p:spPr>
      </p:pic>
    </p:spTree>
    <p:extLst>
      <p:ext uri="{BB962C8B-B14F-4D97-AF65-F5344CB8AC3E}">
        <p14:creationId xmlns:p14="http://schemas.microsoft.com/office/powerpoint/2010/main" val="102533526"/>
      </p:ext>
    </p:extLst>
  </p:cSld>
  <p:clrMapOvr>
    <a:masterClrMapping/>
  </p:clrMapOvr>
  <p:extLst>
    <p:ext uri="{DCECCB84-F9BA-43D5-87BE-67443E8EF086}">
      <p15:sldGuideLst xmlns:p15="http://schemas.microsoft.com/office/powerpoint/2012/main">
        <p15:guide id="2" orient="horz" pos="3094">
          <p15:clr>
            <a:srgbClr val="FBAE40"/>
          </p15:clr>
        </p15:guide>
        <p15:guide id="3" pos="2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raft - HL + text + footer + pattern 3D Corner">
    <p:spTree>
      <p:nvGrpSpPr>
        <p:cNvPr id="1" name=""/>
        <p:cNvGrpSpPr/>
        <p:nvPr/>
      </p:nvGrpSpPr>
      <p:grpSpPr>
        <a:xfrm>
          <a:off x="0" y="0"/>
          <a:ext cx="0" cy="0"/>
          <a:chOff x="0" y="0"/>
          <a:chExt cx="0" cy="0"/>
        </a:xfrm>
      </p:grpSpPr>
      <p:pic>
        <p:nvPicPr>
          <p:cNvPr id="11" name="Bild 20">
            <a:extLst>
              <a:ext uri="{FF2B5EF4-FFF2-40B4-BE49-F238E27FC236}">
                <a16:creationId xmlns:a16="http://schemas.microsoft.com/office/drawing/2014/main" id="{E520FA72-9D35-4B44-8F66-2E4BEBA6EAF6}"/>
              </a:ext>
            </a:extLst>
          </p:cNvPr>
          <p:cNvPicPr>
            <a:picLocks noChangeAspect="1"/>
          </p:cNvPicPr>
          <p:nvPr userDrawn="1"/>
        </p:nvPicPr>
        <p:blipFill>
          <a:blip r:embed="rId2"/>
          <a:srcRect/>
          <a:stretch/>
        </p:blipFill>
        <p:spPr>
          <a:xfrm>
            <a:off x="0" y="0"/>
            <a:ext cx="9144000" cy="5143500"/>
          </a:xfrm>
          <a:prstGeom prst="rect">
            <a:avLst/>
          </a:prstGeom>
        </p:spPr>
      </p:pic>
      <p:sp>
        <p:nvSpPr>
          <p:cNvPr id="8" name="Textplatzhalter 3"/>
          <p:cNvSpPr>
            <a:spLocks noGrp="1"/>
          </p:cNvSpPr>
          <p:nvPr>
            <p:ph type="body" sz="quarter" idx="14" hasCustomPrompt="1"/>
          </p:nvPr>
        </p:nvSpPr>
        <p:spPr>
          <a:xfrm>
            <a:off x="431800" y="287156"/>
            <a:ext cx="6749837" cy="153681"/>
          </a:xfrm>
          <a:prstGeom prst="rect">
            <a:avLst/>
          </a:prstGeom>
        </p:spPr>
        <p:txBody>
          <a:bodyPr lIns="0" tIns="0" rIns="0" bIns="0"/>
          <a:lstStyle>
            <a:lvl1pPr marL="0" indent="0">
              <a:buClr>
                <a:schemeClr val="accent4"/>
              </a:buClr>
              <a:buFont typeface="Wingdings" panose="05000000000000000000" pitchFamily="2" charset="2"/>
              <a:buNone/>
              <a:defRPr sz="800">
                <a:solidFill>
                  <a:schemeClr val="accent4"/>
                </a:solidFill>
              </a:defRPr>
            </a:lvl1pPr>
          </a:lstStyle>
          <a:p>
            <a:r>
              <a:rPr lang="en-GB" noProof="0" dirty="0"/>
              <a:t>Title</a:t>
            </a:r>
          </a:p>
        </p:txBody>
      </p:sp>
      <p:sp>
        <p:nvSpPr>
          <p:cNvPr id="9" name="Titel 1"/>
          <p:cNvSpPr>
            <a:spLocks noGrp="1"/>
          </p:cNvSpPr>
          <p:nvPr>
            <p:ph type="title" hasCustomPrompt="1"/>
          </p:nvPr>
        </p:nvSpPr>
        <p:spPr>
          <a:xfrm>
            <a:off x="431799" y="440837"/>
            <a:ext cx="6749837" cy="747302"/>
          </a:xfrm>
          <a:prstGeom prst="rect">
            <a:avLst/>
          </a:prstGeom>
        </p:spPr>
        <p:txBody>
          <a:bodyPr lIns="0" rIns="0"/>
          <a:lstStyle>
            <a:lvl1pPr marL="0" marR="0" indent="0" algn="l" defTabSz="457200" rtl="0" eaLnBrk="1" fontAlgn="auto" latinLnBrk="0" hangingPunct="1">
              <a:lnSpc>
                <a:spcPct val="100000"/>
              </a:lnSpc>
              <a:spcBef>
                <a:spcPts val="0"/>
              </a:spcBef>
              <a:spcAft>
                <a:spcPts val="0"/>
              </a:spcAft>
              <a:buClrTx/>
              <a:buSzTx/>
              <a:buFontTx/>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12" name="Textplatzhalter 8"/>
          <p:cNvSpPr>
            <a:spLocks noGrp="1"/>
          </p:cNvSpPr>
          <p:nvPr>
            <p:ph type="body" sz="quarter" idx="12" hasCustomPrompt="1"/>
          </p:nvPr>
        </p:nvSpPr>
        <p:spPr>
          <a:xfrm>
            <a:off x="431800" y="1396031"/>
            <a:ext cx="6749837" cy="3092206"/>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13" name="Title 1">
            <a:extLst>
              <a:ext uri="{FF2B5EF4-FFF2-40B4-BE49-F238E27FC236}">
                <a16:creationId xmlns:a16="http://schemas.microsoft.com/office/drawing/2014/main" id="{7E94F2E9-3BC8-4026-A7B5-E9BC80737605}"/>
              </a:ext>
            </a:extLst>
          </p:cNvPr>
          <p:cNvSpPr txBox="1">
            <a:spLocks/>
          </p:cNvSpPr>
          <p:nvPr userDrawn="1"/>
        </p:nvSpPr>
        <p:spPr>
          <a:xfrm rot="16200000">
            <a:off x="8608768" y="2521233"/>
            <a:ext cx="922866" cy="147602"/>
          </a:xfrm>
          <a:prstGeom prst="rect">
            <a:avLst/>
          </a:prstGeom>
          <a:solidFill>
            <a:schemeClr val="bg1"/>
          </a:solidFill>
        </p:spPr>
        <p:txBody>
          <a:bodyPr lIns="0" tIns="0" rIns="0" bIns="0" anchor="ctr"/>
          <a:lstStyle>
            <a:lvl1pPr algn="l" defTabSz="457200" rtl="0" eaLnBrk="1" latinLnBrk="0" hangingPunct="1">
              <a:lnSpc>
                <a:spcPct val="110000"/>
              </a:lnSpc>
              <a:spcBef>
                <a:spcPct val="0"/>
              </a:spcBef>
              <a:buNone/>
              <a:defRPr sz="2400" kern="1200">
                <a:solidFill>
                  <a:srgbClr val="6CB004"/>
                </a:solidFill>
                <a:latin typeface="Verdana"/>
                <a:ea typeface="+mj-ea"/>
                <a:cs typeface="Verdana"/>
              </a:defRPr>
            </a:lvl1pPr>
          </a:lstStyle>
          <a:p>
            <a:pPr algn="ctr"/>
            <a:r>
              <a:rPr lang="de-AT" sz="450" b="0" dirty="0" err="1">
                <a:solidFill>
                  <a:schemeClr val="accent4"/>
                </a:solidFill>
              </a:rPr>
              <a:t>Draft</a:t>
            </a:r>
            <a:r>
              <a:rPr lang="de-AT" sz="450" b="0" dirty="0">
                <a:solidFill>
                  <a:schemeClr val="accent4"/>
                </a:solidFill>
              </a:rPr>
              <a:t> </a:t>
            </a:r>
            <a:r>
              <a:rPr lang="de-AT" sz="450" b="0" dirty="0" err="1">
                <a:solidFill>
                  <a:schemeClr val="accent4"/>
                </a:solidFill>
              </a:rPr>
              <a:t>for</a:t>
            </a:r>
            <a:r>
              <a:rPr lang="de-AT" sz="450" b="0" dirty="0">
                <a:solidFill>
                  <a:schemeClr val="accent4"/>
                </a:solidFill>
              </a:rPr>
              <a:t> internal </a:t>
            </a:r>
            <a:r>
              <a:rPr lang="de-AT" sz="450" b="0" dirty="0" err="1">
                <a:solidFill>
                  <a:schemeClr val="accent4"/>
                </a:solidFill>
              </a:rPr>
              <a:t>discussion</a:t>
            </a:r>
            <a:endParaRPr lang="en-US" sz="450" b="0" dirty="0">
              <a:solidFill>
                <a:schemeClr val="accent4"/>
              </a:solidFill>
            </a:endParaRPr>
          </a:p>
        </p:txBody>
      </p:sp>
      <p:sp>
        <p:nvSpPr>
          <p:cNvPr id="14" name="Slide Number Placeholder 5">
            <a:extLst>
              <a:ext uri="{FF2B5EF4-FFF2-40B4-BE49-F238E27FC236}">
                <a16:creationId xmlns:a16="http://schemas.microsoft.com/office/drawing/2014/main" id="{C9F89904-4CEF-4AB7-9268-4ACA5128C9A9}"/>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15" name="Textplatzhalter 2">
            <a:extLst>
              <a:ext uri="{FF2B5EF4-FFF2-40B4-BE49-F238E27FC236}">
                <a16:creationId xmlns:a16="http://schemas.microsoft.com/office/drawing/2014/main" id="{AAC56050-9860-492B-BC52-3E6F079FF30C}"/>
              </a:ext>
            </a:extLst>
          </p:cNvPr>
          <p:cNvSpPr>
            <a:spLocks noGrp="1"/>
          </p:cNvSpPr>
          <p:nvPr>
            <p:ph type="body" sz="quarter" idx="13"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US" sz="600">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pic>
        <p:nvPicPr>
          <p:cNvPr id="4" name="Grafik 3">
            <a:extLst>
              <a:ext uri="{FF2B5EF4-FFF2-40B4-BE49-F238E27FC236}">
                <a16:creationId xmlns:a16="http://schemas.microsoft.com/office/drawing/2014/main" id="{367FE85E-2EF2-4AE0-81B0-3B24FD36A806}"/>
              </a:ext>
            </a:extLst>
          </p:cNvPr>
          <p:cNvPicPr>
            <a:picLocks noChangeAspect="1"/>
          </p:cNvPicPr>
          <p:nvPr userDrawn="1"/>
        </p:nvPicPr>
        <p:blipFill>
          <a:blip r:embed="rId3"/>
          <a:srcRect/>
          <a:stretch/>
        </p:blipFill>
        <p:spPr>
          <a:xfrm>
            <a:off x="8324621" y="4622131"/>
            <a:ext cx="458488" cy="458488"/>
          </a:xfrm>
          <a:prstGeom prst="rect">
            <a:avLst/>
          </a:prstGeom>
        </p:spPr>
      </p:pic>
    </p:spTree>
    <p:extLst>
      <p:ext uri="{BB962C8B-B14F-4D97-AF65-F5344CB8AC3E}">
        <p14:creationId xmlns:p14="http://schemas.microsoft.com/office/powerpoint/2010/main" val="359977669"/>
      </p:ext>
    </p:extLst>
  </p:cSld>
  <p:clrMapOvr>
    <a:masterClrMapping/>
  </p:clrMapOvr>
  <p:extLst>
    <p:ext uri="{DCECCB84-F9BA-43D5-87BE-67443E8EF086}">
      <p15:sldGuideLst xmlns:p15="http://schemas.microsoft.com/office/powerpoint/2012/main">
        <p15:guide id="2" orient="horz" pos="3094">
          <p15:clr>
            <a:srgbClr val="FBAE40"/>
          </p15:clr>
        </p15:guide>
        <p15:guide id="3" pos="2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raft - HL + text + footer + pattern 3D Right">
    <p:spTree>
      <p:nvGrpSpPr>
        <p:cNvPr id="1" name=""/>
        <p:cNvGrpSpPr/>
        <p:nvPr/>
      </p:nvGrpSpPr>
      <p:grpSpPr>
        <a:xfrm>
          <a:off x="0" y="0"/>
          <a:ext cx="0" cy="0"/>
          <a:chOff x="0" y="0"/>
          <a:chExt cx="0" cy="0"/>
        </a:xfrm>
      </p:grpSpPr>
      <p:pic>
        <p:nvPicPr>
          <p:cNvPr id="11" name="Bild 20">
            <a:extLst>
              <a:ext uri="{FF2B5EF4-FFF2-40B4-BE49-F238E27FC236}">
                <a16:creationId xmlns:a16="http://schemas.microsoft.com/office/drawing/2014/main" id="{E520FA72-9D35-4B44-8F66-2E4BEBA6EAF6}"/>
              </a:ext>
            </a:extLst>
          </p:cNvPr>
          <p:cNvPicPr>
            <a:picLocks noChangeAspect="1"/>
          </p:cNvPicPr>
          <p:nvPr userDrawn="1"/>
        </p:nvPicPr>
        <p:blipFill>
          <a:blip r:embed="rId2"/>
          <a:srcRect/>
          <a:stretch/>
        </p:blipFill>
        <p:spPr>
          <a:xfrm>
            <a:off x="0" y="0"/>
            <a:ext cx="9144000" cy="5143500"/>
          </a:xfrm>
          <a:prstGeom prst="rect">
            <a:avLst/>
          </a:prstGeom>
        </p:spPr>
      </p:pic>
      <p:sp>
        <p:nvSpPr>
          <p:cNvPr id="8" name="Textplatzhalter 3"/>
          <p:cNvSpPr>
            <a:spLocks noGrp="1"/>
          </p:cNvSpPr>
          <p:nvPr>
            <p:ph type="body" sz="quarter" idx="14" hasCustomPrompt="1"/>
          </p:nvPr>
        </p:nvSpPr>
        <p:spPr>
          <a:xfrm>
            <a:off x="431800" y="287156"/>
            <a:ext cx="6471227" cy="153681"/>
          </a:xfrm>
          <a:prstGeom prst="rect">
            <a:avLst/>
          </a:prstGeom>
        </p:spPr>
        <p:txBody>
          <a:bodyPr lIns="0" tIns="0" rIns="0" bIns="0"/>
          <a:lstStyle>
            <a:lvl1pPr marL="0" indent="0">
              <a:buClr>
                <a:schemeClr val="accent4"/>
              </a:buClr>
              <a:buFont typeface="Wingdings" panose="05000000000000000000" pitchFamily="2" charset="2"/>
              <a:buNone/>
              <a:defRPr sz="800">
                <a:solidFill>
                  <a:schemeClr val="accent4"/>
                </a:solidFill>
              </a:defRPr>
            </a:lvl1pPr>
          </a:lstStyle>
          <a:p>
            <a:r>
              <a:rPr lang="en-GB" noProof="0" dirty="0"/>
              <a:t>Title</a:t>
            </a:r>
          </a:p>
        </p:txBody>
      </p:sp>
      <p:sp>
        <p:nvSpPr>
          <p:cNvPr id="9" name="Titel 1"/>
          <p:cNvSpPr>
            <a:spLocks noGrp="1"/>
          </p:cNvSpPr>
          <p:nvPr>
            <p:ph type="title" hasCustomPrompt="1"/>
          </p:nvPr>
        </p:nvSpPr>
        <p:spPr>
          <a:xfrm>
            <a:off x="431799" y="440837"/>
            <a:ext cx="6471228" cy="747302"/>
          </a:xfrm>
          <a:prstGeom prst="rect">
            <a:avLst/>
          </a:prstGeom>
        </p:spPr>
        <p:txBody>
          <a:bodyPr lIns="0" rIns="0"/>
          <a:lstStyle>
            <a:lvl1pPr marL="0" marR="0" indent="0" algn="l" defTabSz="457200" rtl="0" eaLnBrk="1" fontAlgn="auto" latinLnBrk="0" hangingPunct="1">
              <a:lnSpc>
                <a:spcPct val="100000"/>
              </a:lnSpc>
              <a:spcBef>
                <a:spcPts val="0"/>
              </a:spcBef>
              <a:spcAft>
                <a:spcPts val="0"/>
              </a:spcAft>
              <a:buClrTx/>
              <a:buSzTx/>
              <a:buFontTx/>
              <a:buNone/>
              <a:tabLst/>
              <a:defRPr sz="2000">
                <a:latin typeface="+mn-lt"/>
                <a:ea typeface="A1 Einfach Fett" charset="0"/>
                <a:cs typeface="A1 Einfach Fett" charset="0"/>
              </a:defRPr>
            </a:lvl1pPr>
          </a:lstStyle>
          <a:p>
            <a:pPr marL="36000">
              <a:lnSpc>
                <a:spcPct val="100000"/>
              </a:lnSpc>
              <a:spcBef>
                <a:spcPts val="0"/>
              </a:spcBef>
              <a:spcAft>
                <a:spcPts val="0"/>
              </a:spcAft>
            </a:pPr>
            <a:r>
              <a:rPr lang="en-GB" sz="2000" noProof="0" dirty="0">
                <a:solidFill>
                  <a:schemeClr val="accent1"/>
                </a:solidFill>
              </a:rPr>
              <a:t>Key message of the slide</a:t>
            </a:r>
            <a:br>
              <a:rPr lang="en-GB" sz="2000" noProof="0" dirty="0">
                <a:solidFill>
                  <a:schemeClr val="accent1"/>
                </a:solidFill>
              </a:rPr>
            </a:br>
            <a:endParaRPr lang="en-GB" noProof="0" dirty="0"/>
          </a:p>
        </p:txBody>
      </p:sp>
      <p:sp>
        <p:nvSpPr>
          <p:cNvPr id="12" name="Textplatzhalter 8"/>
          <p:cNvSpPr>
            <a:spLocks noGrp="1"/>
          </p:cNvSpPr>
          <p:nvPr>
            <p:ph type="body" sz="quarter" idx="12" hasCustomPrompt="1"/>
          </p:nvPr>
        </p:nvSpPr>
        <p:spPr>
          <a:xfrm>
            <a:off x="431799" y="1396031"/>
            <a:ext cx="6471227" cy="3092206"/>
          </a:xfrm>
          <a:prstGeom prst="rect">
            <a:avLst/>
          </a:prstGeom>
        </p:spPr>
        <p:txBody>
          <a:bodyPr lIns="0" tIns="0" rIns="0" bIns="0"/>
          <a:lstStyle>
            <a:lvl1pPr marL="180000" indent="-180000">
              <a:lnSpc>
                <a:spcPct val="150000"/>
              </a:lnSpc>
              <a:spcAft>
                <a:spcPts val="0"/>
              </a:spcAft>
              <a:buClr>
                <a:schemeClr val="accent1"/>
              </a:buClr>
              <a:buFont typeface="Wingdings" charset="2"/>
              <a:buChar char="§"/>
              <a:defRPr/>
            </a:lvl1pPr>
            <a:lvl2pPr marL="358775" indent="-174625">
              <a:buClr>
                <a:schemeClr val="accent1"/>
              </a:buClr>
              <a:buFont typeface="Wingdings" charset="2"/>
              <a:buChar char="§"/>
              <a:defRPr/>
            </a:lvl2pPr>
            <a:lvl3pPr marL="539750" indent="-177800">
              <a:buClr>
                <a:schemeClr val="accent1"/>
              </a:buClr>
              <a:buFont typeface="Wingdings" charset="2"/>
              <a:buChar char="§"/>
              <a:defRPr/>
            </a:lvl3pPr>
            <a:lvl4pPr marL="714375" indent="-182563">
              <a:buClr>
                <a:schemeClr val="accent1"/>
              </a:buClr>
              <a:buFont typeface="Wingdings" charset="2"/>
              <a:buChar char="§"/>
              <a:defRPr/>
            </a:lvl4pPr>
            <a:lvl5pPr marL="900113" indent="-177800">
              <a:buClr>
                <a:schemeClr val="accent1"/>
              </a:buClr>
              <a:buFont typeface="Wingdings" charset="2"/>
              <a:buChar char="§"/>
              <a:defRPr/>
            </a:lvl5pPr>
          </a:lstStyle>
          <a:p>
            <a:pPr lvl="0"/>
            <a:r>
              <a:rPr lang="en-GB" noProof="0" dirty="0"/>
              <a:t>Edit text</a:t>
            </a:r>
          </a:p>
        </p:txBody>
      </p:sp>
      <p:sp>
        <p:nvSpPr>
          <p:cNvPr id="13" name="Title 1">
            <a:extLst>
              <a:ext uri="{FF2B5EF4-FFF2-40B4-BE49-F238E27FC236}">
                <a16:creationId xmlns:a16="http://schemas.microsoft.com/office/drawing/2014/main" id="{7E94F2E9-3BC8-4026-A7B5-E9BC80737605}"/>
              </a:ext>
            </a:extLst>
          </p:cNvPr>
          <p:cNvSpPr txBox="1">
            <a:spLocks/>
          </p:cNvSpPr>
          <p:nvPr userDrawn="1"/>
        </p:nvSpPr>
        <p:spPr>
          <a:xfrm rot="16200000">
            <a:off x="8608768" y="2521233"/>
            <a:ext cx="922866" cy="147602"/>
          </a:xfrm>
          <a:prstGeom prst="rect">
            <a:avLst/>
          </a:prstGeom>
          <a:solidFill>
            <a:schemeClr val="bg1"/>
          </a:solidFill>
        </p:spPr>
        <p:txBody>
          <a:bodyPr lIns="0" tIns="0" rIns="0" bIns="0" anchor="ctr"/>
          <a:lstStyle>
            <a:lvl1pPr algn="l" defTabSz="457200" rtl="0" eaLnBrk="1" latinLnBrk="0" hangingPunct="1">
              <a:lnSpc>
                <a:spcPct val="110000"/>
              </a:lnSpc>
              <a:spcBef>
                <a:spcPct val="0"/>
              </a:spcBef>
              <a:buNone/>
              <a:defRPr sz="2400" kern="1200">
                <a:solidFill>
                  <a:srgbClr val="6CB004"/>
                </a:solidFill>
                <a:latin typeface="Verdana"/>
                <a:ea typeface="+mj-ea"/>
                <a:cs typeface="Verdana"/>
              </a:defRPr>
            </a:lvl1pPr>
          </a:lstStyle>
          <a:p>
            <a:pPr algn="ctr"/>
            <a:r>
              <a:rPr lang="de-AT" sz="450" b="0" dirty="0" err="1">
                <a:solidFill>
                  <a:schemeClr val="accent4"/>
                </a:solidFill>
              </a:rPr>
              <a:t>Draft</a:t>
            </a:r>
            <a:r>
              <a:rPr lang="de-AT" sz="450" b="0" dirty="0">
                <a:solidFill>
                  <a:schemeClr val="accent4"/>
                </a:solidFill>
              </a:rPr>
              <a:t> </a:t>
            </a:r>
            <a:r>
              <a:rPr lang="de-AT" sz="450" b="0" dirty="0" err="1">
                <a:solidFill>
                  <a:schemeClr val="accent4"/>
                </a:solidFill>
              </a:rPr>
              <a:t>for</a:t>
            </a:r>
            <a:r>
              <a:rPr lang="de-AT" sz="450" b="0" dirty="0">
                <a:solidFill>
                  <a:schemeClr val="accent4"/>
                </a:solidFill>
              </a:rPr>
              <a:t> internal </a:t>
            </a:r>
            <a:r>
              <a:rPr lang="de-AT" sz="450" b="0" dirty="0" err="1">
                <a:solidFill>
                  <a:schemeClr val="accent4"/>
                </a:solidFill>
              </a:rPr>
              <a:t>discussion</a:t>
            </a:r>
            <a:endParaRPr lang="en-US" sz="450" b="0" dirty="0">
              <a:solidFill>
                <a:schemeClr val="accent4"/>
              </a:solidFill>
            </a:endParaRPr>
          </a:p>
        </p:txBody>
      </p:sp>
      <p:sp>
        <p:nvSpPr>
          <p:cNvPr id="14" name="Slide Number Placeholder 5">
            <a:extLst>
              <a:ext uri="{FF2B5EF4-FFF2-40B4-BE49-F238E27FC236}">
                <a16:creationId xmlns:a16="http://schemas.microsoft.com/office/drawing/2014/main" id="{C9F89904-4CEF-4AB7-9268-4ACA5128C9A9}"/>
              </a:ext>
            </a:extLst>
          </p:cNvPr>
          <p:cNvSpPr txBox="1">
            <a:spLocks/>
          </p:cNvSpPr>
          <p:nvPr userDrawn="1"/>
        </p:nvSpPr>
        <p:spPr>
          <a:xfrm>
            <a:off x="431801" y="4723675"/>
            <a:ext cx="307125" cy="295277"/>
          </a:xfrm>
          <a:prstGeom prst="rect">
            <a:avLst/>
          </a:prstGeom>
        </p:spPr>
        <p:txBody>
          <a:bodyPr vert="horz" lIns="0" tIns="45720" rIns="91440" bIns="5400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EEB748-9ECA-0045-A0B7-CAB4A7055F7F}" type="slidenum">
              <a:rPr lang="en-US" sz="600" b="1" smtClean="0">
                <a:solidFill>
                  <a:schemeClr val="accent1"/>
                </a:solidFill>
                <a:latin typeface="Verdana"/>
                <a:cs typeface="Verdana"/>
              </a:rPr>
              <a:pPr algn="l"/>
              <a:t>‹Nr.›</a:t>
            </a:fld>
            <a:endParaRPr lang="en-US" sz="600" b="1" dirty="0">
              <a:solidFill>
                <a:schemeClr val="accent1"/>
              </a:solidFill>
              <a:latin typeface="Verdana"/>
              <a:cs typeface="Verdana"/>
            </a:endParaRPr>
          </a:p>
        </p:txBody>
      </p:sp>
      <p:sp>
        <p:nvSpPr>
          <p:cNvPr id="15" name="Textplatzhalter 2">
            <a:extLst>
              <a:ext uri="{FF2B5EF4-FFF2-40B4-BE49-F238E27FC236}">
                <a16:creationId xmlns:a16="http://schemas.microsoft.com/office/drawing/2014/main" id="{AAC56050-9860-492B-BC52-3E6F079FF30C}"/>
              </a:ext>
            </a:extLst>
          </p:cNvPr>
          <p:cNvSpPr>
            <a:spLocks noGrp="1"/>
          </p:cNvSpPr>
          <p:nvPr>
            <p:ph type="body" sz="quarter" idx="13" hasCustomPrompt="1"/>
          </p:nvPr>
        </p:nvSpPr>
        <p:spPr>
          <a:xfrm>
            <a:off x="738926" y="4778188"/>
            <a:ext cx="7318106" cy="20564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US" sz="600">
                <a:cs typeface="Verdana"/>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600" noProof="0" dirty="0">
                <a:solidFill>
                  <a:schemeClr val="accent4"/>
                </a:solidFill>
                <a:latin typeface="+mn-lt"/>
                <a:cs typeface="Verdana"/>
              </a:rPr>
              <a:t>Country | Name Surname | Presentation</a:t>
            </a:r>
          </a:p>
        </p:txBody>
      </p:sp>
      <p:pic>
        <p:nvPicPr>
          <p:cNvPr id="4" name="Grafik 3">
            <a:extLst>
              <a:ext uri="{FF2B5EF4-FFF2-40B4-BE49-F238E27FC236}">
                <a16:creationId xmlns:a16="http://schemas.microsoft.com/office/drawing/2014/main" id="{367FE85E-2EF2-4AE0-81B0-3B24FD36A806}"/>
              </a:ext>
            </a:extLst>
          </p:cNvPr>
          <p:cNvPicPr>
            <a:picLocks noChangeAspect="1"/>
          </p:cNvPicPr>
          <p:nvPr userDrawn="1"/>
        </p:nvPicPr>
        <p:blipFill>
          <a:blip r:embed="rId3"/>
          <a:srcRect/>
          <a:stretch/>
        </p:blipFill>
        <p:spPr>
          <a:xfrm>
            <a:off x="8324621" y="4622131"/>
            <a:ext cx="458488" cy="458488"/>
          </a:xfrm>
          <a:prstGeom prst="rect">
            <a:avLst/>
          </a:prstGeom>
        </p:spPr>
      </p:pic>
    </p:spTree>
    <p:extLst>
      <p:ext uri="{BB962C8B-B14F-4D97-AF65-F5344CB8AC3E}">
        <p14:creationId xmlns:p14="http://schemas.microsoft.com/office/powerpoint/2010/main" val="3489381905"/>
      </p:ext>
    </p:extLst>
  </p:cSld>
  <p:clrMapOvr>
    <a:masterClrMapping/>
  </p:clrMapOvr>
  <p:extLst>
    <p:ext uri="{DCECCB84-F9BA-43D5-87BE-67443E8EF086}">
      <p15:sldGuideLst xmlns:p15="http://schemas.microsoft.com/office/powerpoint/2012/main">
        <p15:guide id="2" orient="horz" pos="3094">
          <p15:clr>
            <a:srgbClr val="FBAE40"/>
          </p15:clr>
        </p15:guide>
        <p15:guide id="3" pos="27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083209"/>
      </p:ext>
    </p:extLst>
  </p:cSld>
  <p:clrMap bg1="lt1" tx1="dk1" bg2="lt2" tx2="dk2" accent1="accent1" accent2="accent2" accent3="accent3" accent4="accent4" accent5="accent5" accent6="accent6" hlink="hlink" folHlink="folHlink"/>
  <p:sldLayoutIdLst>
    <p:sldLayoutId id="2147483664" r:id="rId1"/>
    <p:sldLayoutId id="2147483713" r:id="rId2"/>
    <p:sldLayoutId id="2147483710" r:id="rId3"/>
    <p:sldLayoutId id="2147483737" r:id="rId4"/>
    <p:sldLayoutId id="2147483738" r:id="rId5"/>
    <p:sldLayoutId id="2147483732" r:id="rId6"/>
    <p:sldLayoutId id="2147483735" r:id="rId7"/>
    <p:sldLayoutId id="2147483744" r:id="rId8"/>
    <p:sldLayoutId id="2147483745" r:id="rId9"/>
    <p:sldLayoutId id="2147483674" r:id="rId10"/>
    <p:sldLayoutId id="2147483712" r:id="rId11"/>
    <p:sldLayoutId id="2147483711" r:id="rId12"/>
    <p:sldLayoutId id="2147483739" r:id="rId13"/>
    <p:sldLayoutId id="2147483740" r:id="rId14"/>
    <p:sldLayoutId id="2147483733" r:id="rId15"/>
    <p:sldLayoutId id="2147483734" r:id="rId16"/>
    <p:sldLayoutId id="2147483742" r:id="rId17"/>
    <p:sldLayoutId id="2147483743" r:id="rId18"/>
    <p:sldLayoutId id="2147483731" r:id="rId19"/>
    <p:sldLayoutId id="2147483736" r:id="rId20"/>
    <p:sldLayoutId id="2147483670" r:id="rId21"/>
    <p:sldLayoutId id="2147483706" r:id="rId22"/>
    <p:sldLayoutId id="2147483663" r:id="rId23"/>
    <p:sldLayoutId id="2147483714" r:id="rId24"/>
    <p:sldLayoutId id="2147483725" r:id="rId25"/>
    <p:sldLayoutId id="2147483741" r:id="rId26"/>
    <p:sldLayoutId id="2147483722" r:id="rId27"/>
  </p:sldLayoutIdLst>
  <p:txStyles>
    <p:titleStyle>
      <a:lvl1pPr algn="l" defTabSz="457200" rtl="0" eaLnBrk="1" latinLnBrk="0" hangingPunct="1">
        <a:lnSpc>
          <a:spcPct val="110000"/>
        </a:lnSpc>
        <a:spcBef>
          <a:spcPct val="0"/>
        </a:spcBef>
        <a:buNone/>
        <a:defRPr sz="2400" kern="1200">
          <a:solidFill>
            <a:schemeClr val="accent1"/>
          </a:solidFill>
          <a:latin typeface="Verdana"/>
          <a:ea typeface="+mj-ea"/>
          <a:cs typeface="Verdana"/>
        </a:defRPr>
      </a:lvl1pPr>
    </p:titleStyle>
    <p:bodyStyle>
      <a:lvl1pPr marL="177800" indent="-165100" algn="l" defTabSz="457200" rtl="0" eaLnBrk="1" latinLnBrk="0" hangingPunct="1">
        <a:lnSpc>
          <a:spcPct val="110000"/>
        </a:lnSpc>
        <a:spcBef>
          <a:spcPts val="0"/>
        </a:spcBef>
        <a:buClr>
          <a:srgbClr val="6CB004"/>
        </a:buClr>
        <a:buFont typeface="Wingdings" charset="2"/>
        <a:buChar char="§"/>
        <a:defRPr sz="1200" kern="1200">
          <a:solidFill>
            <a:schemeClr val="tx1"/>
          </a:solidFill>
          <a:latin typeface="Verdana"/>
          <a:ea typeface="+mn-ea"/>
          <a:cs typeface="Verdana"/>
        </a:defRPr>
      </a:lvl1pPr>
      <a:lvl2pPr marL="358775" indent="-174625" algn="l" defTabSz="457200" rtl="0" eaLnBrk="1" latinLnBrk="0" hangingPunct="1">
        <a:lnSpc>
          <a:spcPct val="110000"/>
        </a:lnSpc>
        <a:spcBef>
          <a:spcPts val="0"/>
        </a:spcBef>
        <a:buClr>
          <a:srgbClr val="6CB004"/>
        </a:buClr>
        <a:buFont typeface="Wingdings" charset="2"/>
        <a:buChar char="§"/>
        <a:defRPr sz="1200" kern="1200">
          <a:solidFill>
            <a:schemeClr val="tx1"/>
          </a:solidFill>
          <a:latin typeface="Verdana"/>
          <a:ea typeface="+mn-ea"/>
          <a:cs typeface="Verdana"/>
        </a:defRPr>
      </a:lvl2pPr>
      <a:lvl3pPr marL="539750" indent="-177800" algn="l" defTabSz="457200" rtl="0" eaLnBrk="1" latinLnBrk="0" hangingPunct="1">
        <a:lnSpc>
          <a:spcPct val="110000"/>
        </a:lnSpc>
        <a:spcBef>
          <a:spcPts val="0"/>
        </a:spcBef>
        <a:buClr>
          <a:srgbClr val="6CB004"/>
        </a:buClr>
        <a:buFont typeface="Wingdings" charset="2"/>
        <a:buChar char="§"/>
        <a:tabLst/>
        <a:defRPr sz="1200" kern="1200">
          <a:solidFill>
            <a:schemeClr val="tx1"/>
          </a:solidFill>
          <a:latin typeface="Verdana"/>
          <a:ea typeface="+mn-ea"/>
          <a:cs typeface="Verdana"/>
        </a:defRPr>
      </a:lvl3pPr>
      <a:lvl4pPr marL="714375" indent="-182563" algn="l" defTabSz="457200" rtl="0" eaLnBrk="1" latinLnBrk="0" hangingPunct="1">
        <a:lnSpc>
          <a:spcPct val="110000"/>
        </a:lnSpc>
        <a:spcBef>
          <a:spcPts val="0"/>
        </a:spcBef>
        <a:buClr>
          <a:srgbClr val="6CB004"/>
        </a:buClr>
        <a:buFont typeface="Wingdings" charset="2"/>
        <a:buChar char="§"/>
        <a:defRPr sz="1200" kern="1200">
          <a:solidFill>
            <a:schemeClr val="tx1"/>
          </a:solidFill>
          <a:latin typeface="Verdana"/>
          <a:ea typeface="+mn-ea"/>
          <a:cs typeface="Verdana"/>
        </a:defRPr>
      </a:lvl4pPr>
      <a:lvl5pPr marL="900113" indent="-177800" algn="l" defTabSz="457200" rtl="0" eaLnBrk="1" latinLnBrk="0" hangingPunct="1">
        <a:lnSpc>
          <a:spcPct val="110000"/>
        </a:lnSpc>
        <a:spcBef>
          <a:spcPts val="0"/>
        </a:spcBef>
        <a:buClr>
          <a:srgbClr val="6CB004"/>
        </a:buClr>
        <a:buFont typeface="Wingdings" charset="2"/>
        <a:buChar char="§"/>
        <a:tabLst/>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microsoft.com/office/2018/10/relationships/comments" Target="../comments/modernComment_221_3BF5D64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emf"/><Relationship Id="rId2" Type="http://schemas.microsoft.com/office/2018/10/relationships/comments" Target="../comments/modernComment_1BE_1D8F93F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microsoft.com/office/2018/10/relationships/comments" Target="../comments/modernComment_206_C53D442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41044" y="2356749"/>
            <a:ext cx="8416978" cy="897522"/>
          </a:xfrm>
        </p:spPr>
        <p:txBody>
          <a:bodyPr/>
          <a:lstStyle/>
          <a:p>
            <a:r>
              <a:rPr lang="de-AT" sz="1800" b="0" dirty="0"/>
              <a:t>A1 Mobility </a:t>
            </a:r>
            <a:r>
              <a:rPr lang="de-AT" sz="1800" b="0" dirty="0" err="1"/>
              <a:t>Insights</a:t>
            </a:r>
            <a:br>
              <a:rPr lang="de-AT" sz="1800" b="0" dirty="0"/>
            </a:br>
            <a:r>
              <a:rPr lang="de-AT" sz="1200" b="0" dirty="0"/>
              <a:t>Wie aus Daten Lösungen für die Zukunft werden!</a:t>
            </a:r>
            <a:endParaRPr lang="en-GB" sz="1400" dirty="0"/>
          </a:p>
        </p:txBody>
      </p:sp>
      <p:sp>
        <p:nvSpPr>
          <p:cNvPr id="3" name="Textplatzhalter 2"/>
          <p:cNvSpPr>
            <a:spLocks noGrp="1"/>
          </p:cNvSpPr>
          <p:nvPr>
            <p:ph type="body" sz="quarter" idx="11"/>
          </p:nvPr>
        </p:nvSpPr>
        <p:spPr>
          <a:xfrm>
            <a:off x="378593" y="3129112"/>
            <a:ext cx="8417441" cy="153681"/>
          </a:xfrm>
        </p:spPr>
        <p:txBody>
          <a:bodyPr/>
          <a:lstStyle/>
          <a:p>
            <a:r>
              <a:rPr lang="en-GB" dirty="0"/>
              <a:t>September 2021  |  Tech meets Legal  |  Judith Leschanz</a:t>
            </a:r>
          </a:p>
        </p:txBody>
      </p:sp>
      <p:pic>
        <p:nvPicPr>
          <p:cNvPr id="26" name="Picture 27">
            <a:extLst>
              <a:ext uri="{FF2B5EF4-FFF2-40B4-BE49-F238E27FC236}">
                <a16:creationId xmlns:a16="http://schemas.microsoft.com/office/drawing/2014/main" id="{F6B4D157-5B6D-40AC-96EC-3E2B3F9F173E}"/>
              </a:ext>
            </a:extLst>
          </p:cNvPr>
          <p:cNvPicPr>
            <a:picLocks noChangeAspect="1"/>
          </p:cNvPicPr>
          <p:nvPr/>
        </p:nvPicPr>
        <p:blipFill>
          <a:blip r:embed="rId3"/>
          <a:srcRect/>
          <a:stretch/>
        </p:blipFill>
        <p:spPr>
          <a:xfrm>
            <a:off x="389905" y="0"/>
            <a:ext cx="1847850" cy="1847850"/>
          </a:xfrm>
          <a:prstGeom prst="rect">
            <a:avLst/>
          </a:prstGeom>
        </p:spPr>
      </p:pic>
      <p:grpSp>
        <p:nvGrpSpPr>
          <p:cNvPr id="27" name="Group 28">
            <a:extLst>
              <a:ext uri="{FF2B5EF4-FFF2-40B4-BE49-F238E27FC236}">
                <a16:creationId xmlns:a16="http://schemas.microsoft.com/office/drawing/2014/main" id="{57F06B50-2375-41A1-949D-8282711A9873}"/>
              </a:ext>
            </a:extLst>
          </p:cNvPr>
          <p:cNvGrpSpPr/>
          <p:nvPr/>
        </p:nvGrpSpPr>
        <p:grpSpPr>
          <a:xfrm>
            <a:off x="400501" y="4549753"/>
            <a:ext cx="1015907" cy="193761"/>
            <a:chOff x="297871" y="3925223"/>
            <a:chExt cx="1068724" cy="203835"/>
          </a:xfrm>
        </p:grpSpPr>
        <p:sp>
          <p:nvSpPr>
            <p:cNvPr id="28" name="Freeform: Shape 29">
              <a:extLst>
                <a:ext uri="{FF2B5EF4-FFF2-40B4-BE49-F238E27FC236}">
                  <a16:creationId xmlns:a16="http://schemas.microsoft.com/office/drawing/2014/main" id="{D80AAECE-15F7-41B4-9671-081CDA62B3D7}"/>
                </a:ext>
              </a:extLst>
            </p:cNvPr>
            <p:cNvSpPr/>
            <p:nvPr/>
          </p:nvSpPr>
          <p:spPr>
            <a:xfrm>
              <a:off x="297871" y="3925223"/>
              <a:ext cx="27336" cy="203835"/>
            </a:xfrm>
            <a:custGeom>
              <a:avLst/>
              <a:gdLst>
                <a:gd name="connsiteX0" fmla="*/ 0 w 27336"/>
                <a:gd name="connsiteY0" fmla="*/ 0 h 203835"/>
                <a:gd name="connsiteX1" fmla="*/ 27337 w 27336"/>
                <a:gd name="connsiteY1" fmla="*/ 0 h 203835"/>
                <a:gd name="connsiteX2" fmla="*/ 27337 w 27336"/>
                <a:gd name="connsiteY2" fmla="*/ 203835 h 203835"/>
                <a:gd name="connsiteX3" fmla="*/ 0 w 27336"/>
                <a:gd name="connsiteY3" fmla="*/ 203835 h 203835"/>
              </a:gdLst>
              <a:ahLst/>
              <a:cxnLst>
                <a:cxn ang="0">
                  <a:pos x="connsiteX0" y="connsiteY0"/>
                </a:cxn>
                <a:cxn ang="0">
                  <a:pos x="connsiteX1" y="connsiteY1"/>
                </a:cxn>
                <a:cxn ang="0">
                  <a:pos x="connsiteX2" y="connsiteY2"/>
                </a:cxn>
                <a:cxn ang="0">
                  <a:pos x="connsiteX3" y="connsiteY3"/>
                </a:cxn>
              </a:cxnLst>
              <a:rect l="l" t="t" r="r" b="b"/>
              <a:pathLst>
                <a:path w="27336" h="203835">
                  <a:moveTo>
                    <a:pt x="0" y="0"/>
                  </a:moveTo>
                  <a:lnTo>
                    <a:pt x="27337" y="0"/>
                  </a:lnTo>
                  <a:lnTo>
                    <a:pt x="27337" y="203835"/>
                  </a:lnTo>
                  <a:lnTo>
                    <a:pt x="0" y="203835"/>
                  </a:lnTo>
                  <a:close/>
                </a:path>
              </a:pathLst>
            </a:custGeom>
            <a:solidFill>
              <a:srgbClr val="DA291C"/>
            </a:solidFill>
            <a:ln w="9525" cap="flat">
              <a:noFill/>
              <a:prstDash val="solid"/>
              <a:miter/>
            </a:ln>
          </p:spPr>
          <p:txBody>
            <a:bodyPr rtlCol="0" anchor="ctr"/>
            <a:lstStyle/>
            <a:p>
              <a:endParaRPr lang="en-GB"/>
            </a:p>
          </p:txBody>
        </p:sp>
        <p:sp>
          <p:nvSpPr>
            <p:cNvPr id="29" name="Freeform: Shape 30">
              <a:extLst>
                <a:ext uri="{FF2B5EF4-FFF2-40B4-BE49-F238E27FC236}">
                  <a16:creationId xmlns:a16="http://schemas.microsoft.com/office/drawing/2014/main" id="{AE2C3DBF-B7D4-4844-9CAB-0B05AF599F9B}"/>
                </a:ext>
              </a:extLst>
            </p:cNvPr>
            <p:cNvSpPr/>
            <p:nvPr/>
          </p:nvSpPr>
          <p:spPr>
            <a:xfrm>
              <a:off x="394073" y="3937414"/>
              <a:ext cx="208406" cy="164306"/>
            </a:xfrm>
            <a:custGeom>
              <a:avLst/>
              <a:gdLst>
                <a:gd name="connsiteX0" fmla="*/ 111824 w 208406"/>
                <a:gd name="connsiteY0" fmla="*/ 141732 h 164306"/>
                <a:gd name="connsiteX1" fmla="*/ 104394 w 208406"/>
                <a:gd name="connsiteY1" fmla="*/ 121634 h 164306"/>
                <a:gd name="connsiteX2" fmla="*/ 46577 w 208406"/>
                <a:gd name="connsiteY2" fmla="*/ 121634 h 164306"/>
                <a:gd name="connsiteX3" fmla="*/ 39148 w 208406"/>
                <a:gd name="connsiteY3" fmla="*/ 141732 h 164306"/>
                <a:gd name="connsiteX4" fmla="*/ 53435 w 208406"/>
                <a:gd name="connsiteY4" fmla="*/ 141732 h 164306"/>
                <a:gd name="connsiteX5" fmla="*/ 53435 w 208406"/>
                <a:gd name="connsiteY5" fmla="*/ 164306 h 164306"/>
                <a:gd name="connsiteX6" fmla="*/ 0 w 208406"/>
                <a:gd name="connsiteY6" fmla="*/ 164306 h 164306"/>
                <a:gd name="connsiteX7" fmla="*/ 0 w 208406"/>
                <a:gd name="connsiteY7" fmla="*/ 141732 h 164306"/>
                <a:gd name="connsiteX8" fmla="*/ 11620 w 208406"/>
                <a:gd name="connsiteY8" fmla="*/ 141732 h 164306"/>
                <a:gd name="connsiteX9" fmla="*/ 61341 w 208406"/>
                <a:gd name="connsiteY9" fmla="*/ 15145 h 164306"/>
                <a:gd name="connsiteX10" fmla="*/ 89535 w 208406"/>
                <a:gd name="connsiteY10" fmla="*/ 15145 h 164306"/>
                <a:gd name="connsiteX11" fmla="*/ 139446 w 208406"/>
                <a:gd name="connsiteY11" fmla="*/ 141732 h 164306"/>
                <a:gd name="connsiteX12" fmla="*/ 151066 w 208406"/>
                <a:gd name="connsiteY12" fmla="*/ 141732 h 164306"/>
                <a:gd name="connsiteX13" fmla="*/ 151066 w 208406"/>
                <a:gd name="connsiteY13" fmla="*/ 164306 h 164306"/>
                <a:gd name="connsiteX14" fmla="*/ 97631 w 208406"/>
                <a:gd name="connsiteY14" fmla="*/ 164306 h 164306"/>
                <a:gd name="connsiteX15" fmla="*/ 97631 w 208406"/>
                <a:gd name="connsiteY15" fmla="*/ 141732 h 164306"/>
                <a:gd name="connsiteX16" fmla="*/ 111824 w 208406"/>
                <a:gd name="connsiteY16" fmla="*/ 141732 h 164306"/>
                <a:gd name="connsiteX17" fmla="*/ 54578 w 208406"/>
                <a:gd name="connsiteY17" fmla="*/ 99632 h 164306"/>
                <a:gd name="connsiteX18" fmla="*/ 96012 w 208406"/>
                <a:gd name="connsiteY18" fmla="*/ 99632 h 164306"/>
                <a:gd name="connsiteX19" fmla="*/ 75248 w 208406"/>
                <a:gd name="connsiteY19" fmla="*/ 42291 h 164306"/>
                <a:gd name="connsiteX20" fmla="*/ 54578 w 208406"/>
                <a:gd name="connsiteY20" fmla="*/ 99632 h 164306"/>
                <a:gd name="connsiteX21" fmla="*/ 139732 w 208406"/>
                <a:gd name="connsiteY21" fmla="*/ 82296 h 164306"/>
                <a:gd name="connsiteX22" fmla="*/ 162687 w 208406"/>
                <a:gd name="connsiteY22" fmla="*/ 82296 h 164306"/>
                <a:gd name="connsiteX23" fmla="*/ 162687 w 208406"/>
                <a:gd name="connsiteY23" fmla="*/ 22193 h 164306"/>
                <a:gd name="connsiteX24" fmla="*/ 139255 w 208406"/>
                <a:gd name="connsiteY24" fmla="*/ 31337 h 164306"/>
                <a:gd name="connsiteX25" fmla="*/ 133064 w 208406"/>
                <a:gd name="connsiteY25" fmla="*/ 14954 h 164306"/>
                <a:gd name="connsiteX26" fmla="*/ 167259 w 208406"/>
                <a:gd name="connsiteY26" fmla="*/ 0 h 164306"/>
                <a:gd name="connsiteX27" fmla="*/ 185452 w 208406"/>
                <a:gd name="connsiteY27" fmla="*/ 0 h 164306"/>
                <a:gd name="connsiteX28" fmla="*/ 185452 w 208406"/>
                <a:gd name="connsiteY28" fmla="*/ 82201 h 164306"/>
                <a:gd name="connsiteX29" fmla="*/ 208407 w 208406"/>
                <a:gd name="connsiteY29" fmla="*/ 82201 h 164306"/>
                <a:gd name="connsiteX30" fmla="*/ 208407 w 208406"/>
                <a:gd name="connsiteY30" fmla="*/ 101632 h 164306"/>
                <a:gd name="connsiteX31" fmla="*/ 139637 w 208406"/>
                <a:gd name="connsiteY31" fmla="*/ 101632 h 164306"/>
                <a:gd name="connsiteX32" fmla="*/ 139637 w 208406"/>
                <a:gd name="connsiteY32" fmla="*/ 82296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8406" h="164306">
                  <a:moveTo>
                    <a:pt x="111824" y="141732"/>
                  </a:moveTo>
                  <a:lnTo>
                    <a:pt x="104394" y="121634"/>
                  </a:lnTo>
                  <a:lnTo>
                    <a:pt x="46577" y="121634"/>
                  </a:lnTo>
                  <a:lnTo>
                    <a:pt x="39148" y="141732"/>
                  </a:lnTo>
                  <a:lnTo>
                    <a:pt x="53435" y="141732"/>
                  </a:lnTo>
                  <a:lnTo>
                    <a:pt x="53435" y="164306"/>
                  </a:lnTo>
                  <a:lnTo>
                    <a:pt x="0" y="164306"/>
                  </a:lnTo>
                  <a:lnTo>
                    <a:pt x="0" y="141732"/>
                  </a:lnTo>
                  <a:lnTo>
                    <a:pt x="11620" y="141732"/>
                  </a:lnTo>
                  <a:lnTo>
                    <a:pt x="61341" y="15145"/>
                  </a:lnTo>
                  <a:lnTo>
                    <a:pt x="89535" y="15145"/>
                  </a:lnTo>
                  <a:lnTo>
                    <a:pt x="139446" y="141732"/>
                  </a:lnTo>
                  <a:lnTo>
                    <a:pt x="151066" y="141732"/>
                  </a:lnTo>
                  <a:lnTo>
                    <a:pt x="151066" y="164306"/>
                  </a:lnTo>
                  <a:lnTo>
                    <a:pt x="97631" y="164306"/>
                  </a:lnTo>
                  <a:lnTo>
                    <a:pt x="97631" y="141732"/>
                  </a:lnTo>
                  <a:lnTo>
                    <a:pt x="111824" y="141732"/>
                  </a:lnTo>
                  <a:close/>
                  <a:moveTo>
                    <a:pt x="54578" y="99632"/>
                  </a:moveTo>
                  <a:lnTo>
                    <a:pt x="96012" y="99632"/>
                  </a:lnTo>
                  <a:lnTo>
                    <a:pt x="75248" y="42291"/>
                  </a:lnTo>
                  <a:lnTo>
                    <a:pt x="54578" y="99632"/>
                  </a:lnTo>
                  <a:close/>
                  <a:moveTo>
                    <a:pt x="139732" y="82296"/>
                  </a:moveTo>
                  <a:lnTo>
                    <a:pt x="162687" y="82296"/>
                  </a:lnTo>
                  <a:lnTo>
                    <a:pt x="162687" y="22193"/>
                  </a:lnTo>
                  <a:lnTo>
                    <a:pt x="139255" y="31337"/>
                  </a:lnTo>
                  <a:lnTo>
                    <a:pt x="133064" y="14954"/>
                  </a:lnTo>
                  <a:lnTo>
                    <a:pt x="167259" y="0"/>
                  </a:lnTo>
                  <a:lnTo>
                    <a:pt x="185452" y="0"/>
                  </a:lnTo>
                  <a:lnTo>
                    <a:pt x="185452" y="82201"/>
                  </a:lnTo>
                  <a:lnTo>
                    <a:pt x="208407" y="82201"/>
                  </a:lnTo>
                  <a:lnTo>
                    <a:pt x="208407" y="101632"/>
                  </a:lnTo>
                  <a:lnTo>
                    <a:pt x="139637" y="101632"/>
                  </a:lnTo>
                  <a:lnTo>
                    <a:pt x="139637" y="82296"/>
                  </a:lnTo>
                  <a:close/>
                </a:path>
              </a:pathLst>
            </a:custGeom>
            <a:solidFill>
              <a:schemeClr val="bg1"/>
            </a:solidFill>
            <a:ln w="9525" cap="flat">
              <a:noFill/>
              <a:prstDash val="solid"/>
              <a:miter/>
            </a:ln>
          </p:spPr>
          <p:txBody>
            <a:bodyPr rtlCol="0" anchor="ctr"/>
            <a:lstStyle/>
            <a:p>
              <a:endParaRPr lang="en-GB"/>
            </a:p>
          </p:txBody>
        </p:sp>
        <p:sp>
          <p:nvSpPr>
            <p:cNvPr id="30" name="Freeform: Shape 38">
              <a:extLst>
                <a:ext uri="{FF2B5EF4-FFF2-40B4-BE49-F238E27FC236}">
                  <a16:creationId xmlns:a16="http://schemas.microsoft.com/office/drawing/2014/main" id="{13D9ECEE-C4F5-4633-8139-B9CB9D730EAA}"/>
                </a:ext>
              </a:extLst>
            </p:cNvPr>
            <p:cNvSpPr/>
            <p:nvPr userDrawn="1"/>
          </p:nvSpPr>
          <p:spPr>
            <a:xfrm>
              <a:off x="657078" y="3952559"/>
              <a:ext cx="151066" cy="149161"/>
            </a:xfrm>
            <a:custGeom>
              <a:avLst/>
              <a:gdLst>
                <a:gd name="connsiteX0" fmla="*/ 46577 w 151066"/>
                <a:gd name="connsiteY0" fmla="*/ 106490 h 149161"/>
                <a:gd name="connsiteX1" fmla="*/ 39148 w 151066"/>
                <a:gd name="connsiteY1" fmla="*/ 126587 h 149161"/>
                <a:gd name="connsiteX2" fmla="*/ 53435 w 151066"/>
                <a:gd name="connsiteY2" fmla="*/ 126587 h 149161"/>
                <a:gd name="connsiteX3" fmla="*/ 53435 w 151066"/>
                <a:gd name="connsiteY3" fmla="*/ 149162 h 149161"/>
                <a:gd name="connsiteX4" fmla="*/ 0 w 151066"/>
                <a:gd name="connsiteY4" fmla="*/ 149162 h 149161"/>
                <a:gd name="connsiteX5" fmla="*/ 0 w 151066"/>
                <a:gd name="connsiteY5" fmla="*/ 126587 h 149161"/>
                <a:gd name="connsiteX6" fmla="*/ 11621 w 151066"/>
                <a:gd name="connsiteY6" fmla="*/ 126587 h 149161"/>
                <a:gd name="connsiteX7" fmla="*/ 61341 w 151066"/>
                <a:gd name="connsiteY7" fmla="*/ 0 h 149161"/>
                <a:gd name="connsiteX8" fmla="*/ 89535 w 151066"/>
                <a:gd name="connsiteY8" fmla="*/ 0 h 149161"/>
                <a:gd name="connsiteX9" fmla="*/ 139446 w 151066"/>
                <a:gd name="connsiteY9" fmla="*/ 126587 h 149161"/>
                <a:gd name="connsiteX10" fmla="*/ 151067 w 151066"/>
                <a:gd name="connsiteY10" fmla="*/ 126587 h 149161"/>
                <a:gd name="connsiteX11" fmla="*/ 151067 w 151066"/>
                <a:gd name="connsiteY11" fmla="*/ 149162 h 149161"/>
                <a:gd name="connsiteX12" fmla="*/ 97631 w 151066"/>
                <a:gd name="connsiteY12" fmla="*/ 149162 h 149161"/>
                <a:gd name="connsiteX13" fmla="*/ 97631 w 151066"/>
                <a:gd name="connsiteY13" fmla="*/ 126587 h 149161"/>
                <a:gd name="connsiteX14" fmla="*/ 111919 w 151066"/>
                <a:gd name="connsiteY14" fmla="*/ 126587 h 149161"/>
                <a:gd name="connsiteX15" fmla="*/ 104489 w 151066"/>
                <a:gd name="connsiteY15" fmla="*/ 106490 h 149161"/>
                <a:gd name="connsiteX16" fmla="*/ 46577 w 151066"/>
                <a:gd name="connsiteY16" fmla="*/ 106490 h 149161"/>
                <a:gd name="connsiteX17" fmla="*/ 75438 w 151066"/>
                <a:gd name="connsiteY17" fmla="*/ 27146 h 149161"/>
                <a:gd name="connsiteX18" fmla="*/ 54959 w 151066"/>
                <a:gd name="connsiteY18" fmla="*/ 84487 h 149161"/>
                <a:gd name="connsiteX19" fmla="*/ 96107 w 151066"/>
                <a:gd name="connsiteY19" fmla="*/ 84487 h 149161"/>
                <a:gd name="connsiteX20" fmla="*/ 75438 w 151066"/>
                <a:gd name="connsiteY20" fmla="*/ 27146 h 14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066" h="149161">
                  <a:moveTo>
                    <a:pt x="46577" y="106490"/>
                  </a:moveTo>
                  <a:lnTo>
                    <a:pt x="39148" y="126587"/>
                  </a:lnTo>
                  <a:lnTo>
                    <a:pt x="53435" y="126587"/>
                  </a:lnTo>
                  <a:lnTo>
                    <a:pt x="53435" y="149162"/>
                  </a:lnTo>
                  <a:lnTo>
                    <a:pt x="0" y="149162"/>
                  </a:lnTo>
                  <a:lnTo>
                    <a:pt x="0" y="126587"/>
                  </a:lnTo>
                  <a:lnTo>
                    <a:pt x="11621" y="126587"/>
                  </a:lnTo>
                  <a:lnTo>
                    <a:pt x="61341" y="0"/>
                  </a:lnTo>
                  <a:lnTo>
                    <a:pt x="89535" y="0"/>
                  </a:lnTo>
                  <a:lnTo>
                    <a:pt x="139446" y="126587"/>
                  </a:lnTo>
                  <a:lnTo>
                    <a:pt x="151067" y="126587"/>
                  </a:lnTo>
                  <a:lnTo>
                    <a:pt x="151067" y="149162"/>
                  </a:lnTo>
                  <a:lnTo>
                    <a:pt x="97631" y="149162"/>
                  </a:lnTo>
                  <a:lnTo>
                    <a:pt x="97631" y="126587"/>
                  </a:lnTo>
                  <a:lnTo>
                    <a:pt x="111919" y="126587"/>
                  </a:lnTo>
                  <a:lnTo>
                    <a:pt x="104489" y="106490"/>
                  </a:lnTo>
                  <a:lnTo>
                    <a:pt x="46577" y="106490"/>
                  </a:lnTo>
                  <a:close/>
                  <a:moveTo>
                    <a:pt x="75438" y="27146"/>
                  </a:moveTo>
                  <a:lnTo>
                    <a:pt x="54959" y="84487"/>
                  </a:lnTo>
                  <a:lnTo>
                    <a:pt x="96107" y="84487"/>
                  </a:lnTo>
                  <a:lnTo>
                    <a:pt x="75438" y="27146"/>
                  </a:lnTo>
                  <a:close/>
                </a:path>
              </a:pathLst>
            </a:custGeom>
            <a:solidFill>
              <a:schemeClr val="bg1"/>
            </a:solidFill>
            <a:ln w="9525" cap="flat">
              <a:noFill/>
              <a:prstDash val="solid"/>
              <a:miter/>
            </a:ln>
          </p:spPr>
          <p:txBody>
            <a:bodyPr rtlCol="0" anchor="ctr"/>
            <a:lstStyle/>
            <a:p>
              <a:endParaRPr lang="en-GB"/>
            </a:p>
          </p:txBody>
        </p:sp>
        <p:sp>
          <p:nvSpPr>
            <p:cNvPr id="31" name="Freeform: Shape 39">
              <a:extLst>
                <a:ext uri="{FF2B5EF4-FFF2-40B4-BE49-F238E27FC236}">
                  <a16:creationId xmlns:a16="http://schemas.microsoft.com/office/drawing/2014/main" id="{4D117A78-C236-42AE-B531-6FE87F97591F}"/>
                </a:ext>
              </a:extLst>
            </p:cNvPr>
            <p:cNvSpPr/>
            <p:nvPr userDrawn="1"/>
          </p:nvSpPr>
          <p:spPr>
            <a:xfrm>
              <a:off x="805002" y="4000661"/>
              <a:ext cx="115347" cy="102679"/>
            </a:xfrm>
            <a:custGeom>
              <a:avLst/>
              <a:gdLst>
                <a:gd name="connsiteX0" fmla="*/ 0 w 115347"/>
                <a:gd name="connsiteY0" fmla="*/ 22574 h 102679"/>
                <a:gd name="connsiteX1" fmla="*/ 0 w 115347"/>
                <a:gd name="connsiteY1" fmla="*/ 0 h 102679"/>
                <a:gd name="connsiteX2" fmla="*/ 40196 w 115347"/>
                <a:gd name="connsiteY2" fmla="*/ 0 h 102679"/>
                <a:gd name="connsiteX3" fmla="*/ 40196 w 115347"/>
                <a:gd name="connsiteY3" fmla="*/ 59627 h 102679"/>
                <a:gd name="connsiteX4" fmla="*/ 50101 w 115347"/>
                <a:gd name="connsiteY4" fmla="*/ 79343 h 102679"/>
                <a:gd name="connsiteX5" fmla="*/ 55054 w 115347"/>
                <a:gd name="connsiteY5" fmla="*/ 78772 h 102679"/>
                <a:gd name="connsiteX6" fmla="*/ 74962 w 115347"/>
                <a:gd name="connsiteY6" fmla="*/ 65913 h 102679"/>
                <a:gd name="connsiteX7" fmla="*/ 74962 w 115347"/>
                <a:gd name="connsiteY7" fmla="*/ 22574 h 102679"/>
                <a:gd name="connsiteX8" fmla="*/ 61913 w 115347"/>
                <a:gd name="connsiteY8" fmla="*/ 22574 h 102679"/>
                <a:gd name="connsiteX9" fmla="*/ 61913 w 115347"/>
                <a:gd name="connsiteY9" fmla="*/ 0 h 102679"/>
                <a:gd name="connsiteX10" fmla="*/ 101060 w 115347"/>
                <a:gd name="connsiteY10" fmla="*/ 0 h 102679"/>
                <a:gd name="connsiteX11" fmla="*/ 101060 w 115347"/>
                <a:gd name="connsiteY11" fmla="*/ 78486 h 102679"/>
                <a:gd name="connsiteX12" fmla="*/ 115348 w 115347"/>
                <a:gd name="connsiteY12" fmla="*/ 78486 h 102679"/>
                <a:gd name="connsiteX13" fmla="*/ 115348 w 115347"/>
                <a:gd name="connsiteY13" fmla="*/ 101060 h 102679"/>
                <a:gd name="connsiteX14" fmla="*/ 74962 w 115347"/>
                <a:gd name="connsiteY14" fmla="*/ 101060 h 102679"/>
                <a:gd name="connsiteX15" fmla="*/ 74962 w 115347"/>
                <a:gd name="connsiteY15" fmla="*/ 89440 h 102679"/>
                <a:gd name="connsiteX16" fmla="*/ 42863 w 115347"/>
                <a:gd name="connsiteY16" fmla="*/ 102680 h 102679"/>
                <a:gd name="connsiteX17" fmla="*/ 13906 w 115347"/>
                <a:gd name="connsiteY17" fmla="*/ 58388 h 102679"/>
                <a:gd name="connsiteX18" fmla="*/ 13906 w 115347"/>
                <a:gd name="connsiteY18" fmla="*/ 22574 h 102679"/>
                <a:gd name="connsiteX19" fmla="*/ 0 w 115347"/>
                <a:gd name="connsiteY19" fmla="*/ 22574 h 10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347" h="102679">
                  <a:moveTo>
                    <a:pt x="0" y="22574"/>
                  </a:moveTo>
                  <a:lnTo>
                    <a:pt x="0" y="0"/>
                  </a:lnTo>
                  <a:lnTo>
                    <a:pt x="40196" y="0"/>
                  </a:lnTo>
                  <a:lnTo>
                    <a:pt x="40196" y="59627"/>
                  </a:lnTo>
                  <a:cubicBezTo>
                    <a:pt x="40196" y="74581"/>
                    <a:pt x="42672" y="79343"/>
                    <a:pt x="50101" y="79343"/>
                  </a:cubicBezTo>
                  <a:cubicBezTo>
                    <a:pt x="51721" y="79343"/>
                    <a:pt x="53435" y="79153"/>
                    <a:pt x="55054" y="78772"/>
                  </a:cubicBezTo>
                  <a:cubicBezTo>
                    <a:pt x="61722" y="76867"/>
                    <a:pt x="66008" y="74200"/>
                    <a:pt x="74962" y="65913"/>
                  </a:cubicBezTo>
                  <a:lnTo>
                    <a:pt x="74962" y="22574"/>
                  </a:lnTo>
                  <a:lnTo>
                    <a:pt x="61913" y="22574"/>
                  </a:lnTo>
                  <a:lnTo>
                    <a:pt x="61913" y="0"/>
                  </a:lnTo>
                  <a:lnTo>
                    <a:pt x="101060" y="0"/>
                  </a:lnTo>
                  <a:lnTo>
                    <a:pt x="101060" y="78486"/>
                  </a:lnTo>
                  <a:lnTo>
                    <a:pt x="115348" y="78486"/>
                  </a:lnTo>
                  <a:lnTo>
                    <a:pt x="115348" y="101060"/>
                  </a:lnTo>
                  <a:lnTo>
                    <a:pt x="74962" y="101060"/>
                  </a:lnTo>
                  <a:lnTo>
                    <a:pt x="74962" y="89440"/>
                  </a:lnTo>
                  <a:cubicBezTo>
                    <a:pt x="60008" y="100203"/>
                    <a:pt x="54292" y="102680"/>
                    <a:pt x="42863" y="102680"/>
                  </a:cubicBezTo>
                  <a:cubicBezTo>
                    <a:pt x="21717" y="102680"/>
                    <a:pt x="13906" y="90678"/>
                    <a:pt x="13906" y="58388"/>
                  </a:cubicBezTo>
                  <a:lnTo>
                    <a:pt x="13906" y="22574"/>
                  </a:lnTo>
                  <a:lnTo>
                    <a:pt x="0" y="22574"/>
                  </a:lnTo>
                  <a:close/>
                </a:path>
              </a:pathLst>
            </a:custGeom>
            <a:solidFill>
              <a:schemeClr val="bg1"/>
            </a:solidFill>
            <a:ln w="9525" cap="flat">
              <a:noFill/>
              <a:prstDash val="solid"/>
              <a:miter/>
            </a:ln>
          </p:spPr>
          <p:txBody>
            <a:bodyPr rtlCol="0" anchor="ctr"/>
            <a:lstStyle/>
            <a:p>
              <a:endParaRPr lang="en-GB"/>
            </a:p>
          </p:txBody>
        </p:sp>
        <p:sp>
          <p:nvSpPr>
            <p:cNvPr id="32" name="Freeform: Shape 40">
              <a:extLst>
                <a:ext uri="{FF2B5EF4-FFF2-40B4-BE49-F238E27FC236}">
                  <a16:creationId xmlns:a16="http://schemas.microsoft.com/office/drawing/2014/main" id="{6666267A-9CA4-444A-8DAA-058DFDDAF6DE}"/>
                </a:ext>
              </a:extLst>
            </p:cNvPr>
            <p:cNvSpPr/>
            <p:nvPr userDrawn="1"/>
          </p:nvSpPr>
          <p:spPr>
            <a:xfrm>
              <a:off x="932827" y="3997708"/>
              <a:ext cx="89725" cy="106679"/>
            </a:xfrm>
            <a:custGeom>
              <a:avLst/>
              <a:gdLst>
                <a:gd name="connsiteX0" fmla="*/ 381 w 89725"/>
                <a:gd name="connsiteY0" fmla="*/ 68199 h 106679"/>
                <a:gd name="connsiteX1" fmla="*/ 22384 w 89725"/>
                <a:gd name="connsiteY1" fmla="*/ 68199 h 106679"/>
                <a:gd name="connsiteX2" fmla="*/ 22384 w 89725"/>
                <a:gd name="connsiteY2" fmla="*/ 71723 h 106679"/>
                <a:gd name="connsiteX3" fmla="*/ 27337 w 89725"/>
                <a:gd name="connsiteY3" fmla="*/ 81629 h 106679"/>
                <a:gd name="connsiteX4" fmla="*/ 47434 w 89725"/>
                <a:gd name="connsiteY4" fmla="*/ 86011 h 106679"/>
                <a:gd name="connsiteX5" fmla="*/ 55531 w 89725"/>
                <a:gd name="connsiteY5" fmla="*/ 85153 h 106679"/>
                <a:gd name="connsiteX6" fmla="*/ 64865 w 89725"/>
                <a:gd name="connsiteY6" fmla="*/ 74962 h 106679"/>
                <a:gd name="connsiteX7" fmla="*/ 64484 w 89725"/>
                <a:gd name="connsiteY7" fmla="*/ 72485 h 106679"/>
                <a:gd name="connsiteX8" fmla="*/ 58674 w 89725"/>
                <a:gd name="connsiteY8" fmla="*/ 67532 h 106679"/>
                <a:gd name="connsiteX9" fmla="*/ 40196 w 89725"/>
                <a:gd name="connsiteY9" fmla="*/ 63818 h 106679"/>
                <a:gd name="connsiteX10" fmla="*/ 0 w 89725"/>
                <a:gd name="connsiteY10" fmla="*/ 32099 h 106679"/>
                <a:gd name="connsiteX11" fmla="*/ 37052 w 89725"/>
                <a:gd name="connsiteY11" fmla="*/ 0 h 106679"/>
                <a:gd name="connsiteX12" fmla="*/ 62960 w 89725"/>
                <a:gd name="connsiteY12" fmla="*/ 7430 h 106679"/>
                <a:gd name="connsiteX13" fmla="*/ 62960 w 89725"/>
                <a:gd name="connsiteY13" fmla="*/ 2953 h 106679"/>
                <a:gd name="connsiteX14" fmla="*/ 82677 w 89725"/>
                <a:gd name="connsiteY14" fmla="*/ 2953 h 106679"/>
                <a:gd name="connsiteX15" fmla="*/ 82677 w 89725"/>
                <a:gd name="connsiteY15" fmla="*/ 35243 h 106679"/>
                <a:gd name="connsiteX16" fmla="*/ 60674 w 89725"/>
                <a:gd name="connsiteY16" fmla="*/ 35243 h 106679"/>
                <a:gd name="connsiteX17" fmla="*/ 60674 w 89725"/>
                <a:gd name="connsiteY17" fmla="*/ 33814 h 106679"/>
                <a:gd name="connsiteX18" fmla="*/ 40386 w 89725"/>
                <a:gd name="connsiteY18" fmla="*/ 20764 h 106679"/>
                <a:gd name="connsiteX19" fmla="*/ 34195 w 89725"/>
                <a:gd name="connsiteY19" fmla="*/ 21336 h 106679"/>
                <a:gd name="connsiteX20" fmla="*/ 25908 w 89725"/>
                <a:gd name="connsiteY20" fmla="*/ 30004 h 106679"/>
                <a:gd name="connsiteX21" fmla="*/ 26479 w 89725"/>
                <a:gd name="connsiteY21" fmla="*/ 32671 h 106679"/>
                <a:gd name="connsiteX22" fmla="*/ 49911 w 89725"/>
                <a:gd name="connsiteY22" fmla="*/ 41338 h 106679"/>
                <a:gd name="connsiteX23" fmla="*/ 79343 w 89725"/>
                <a:gd name="connsiteY23" fmla="*/ 51244 h 106679"/>
                <a:gd name="connsiteX24" fmla="*/ 89725 w 89725"/>
                <a:gd name="connsiteY24" fmla="*/ 74200 h 106679"/>
                <a:gd name="connsiteX25" fmla="*/ 49149 w 89725"/>
                <a:gd name="connsiteY25" fmla="*/ 106680 h 106679"/>
                <a:gd name="connsiteX26" fmla="*/ 20098 w 89725"/>
                <a:gd name="connsiteY26" fmla="*/ 99251 h 106679"/>
                <a:gd name="connsiteX27" fmla="*/ 20098 w 89725"/>
                <a:gd name="connsiteY27" fmla="*/ 103823 h 106679"/>
                <a:gd name="connsiteX28" fmla="*/ 381 w 89725"/>
                <a:gd name="connsiteY28" fmla="*/ 103823 h 106679"/>
                <a:gd name="connsiteX29" fmla="*/ 381 w 89725"/>
                <a:gd name="connsiteY29" fmla="*/ 68199 h 10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9725" h="106679">
                  <a:moveTo>
                    <a:pt x="381" y="68199"/>
                  </a:moveTo>
                  <a:lnTo>
                    <a:pt x="22384" y="68199"/>
                  </a:lnTo>
                  <a:lnTo>
                    <a:pt x="22384" y="71723"/>
                  </a:lnTo>
                  <a:cubicBezTo>
                    <a:pt x="22384" y="76867"/>
                    <a:pt x="23622" y="79153"/>
                    <a:pt x="27337" y="81629"/>
                  </a:cubicBezTo>
                  <a:cubicBezTo>
                    <a:pt x="31718" y="84487"/>
                    <a:pt x="38481" y="86011"/>
                    <a:pt x="47434" y="86011"/>
                  </a:cubicBezTo>
                  <a:cubicBezTo>
                    <a:pt x="50292" y="86011"/>
                    <a:pt x="53054" y="85820"/>
                    <a:pt x="55531" y="85153"/>
                  </a:cubicBezTo>
                  <a:cubicBezTo>
                    <a:pt x="61150" y="83915"/>
                    <a:pt x="64865" y="80010"/>
                    <a:pt x="64865" y="74962"/>
                  </a:cubicBezTo>
                  <a:cubicBezTo>
                    <a:pt x="64865" y="74105"/>
                    <a:pt x="64675" y="73057"/>
                    <a:pt x="64484" y="72485"/>
                  </a:cubicBezTo>
                  <a:cubicBezTo>
                    <a:pt x="63627" y="70390"/>
                    <a:pt x="61150" y="68580"/>
                    <a:pt x="58674" y="67532"/>
                  </a:cubicBezTo>
                  <a:cubicBezTo>
                    <a:pt x="55531" y="66485"/>
                    <a:pt x="55531" y="66485"/>
                    <a:pt x="40196" y="63818"/>
                  </a:cubicBezTo>
                  <a:cubicBezTo>
                    <a:pt x="10573" y="58388"/>
                    <a:pt x="0" y="50101"/>
                    <a:pt x="0" y="32099"/>
                  </a:cubicBezTo>
                  <a:cubicBezTo>
                    <a:pt x="0" y="12382"/>
                    <a:pt x="14288" y="0"/>
                    <a:pt x="37052" y="0"/>
                  </a:cubicBezTo>
                  <a:cubicBezTo>
                    <a:pt x="47625" y="0"/>
                    <a:pt x="53816" y="1905"/>
                    <a:pt x="62960" y="7430"/>
                  </a:cubicBezTo>
                  <a:lnTo>
                    <a:pt x="62960" y="2953"/>
                  </a:lnTo>
                  <a:lnTo>
                    <a:pt x="82677" y="2953"/>
                  </a:lnTo>
                  <a:lnTo>
                    <a:pt x="82677" y="35243"/>
                  </a:lnTo>
                  <a:lnTo>
                    <a:pt x="60674" y="35243"/>
                  </a:lnTo>
                  <a:lnTo>
                    <a:pt x="60674" y="33814"/>
                  </a:lnTo>
                  <a:cubicBezTo>
                    <a:pt x="60674" y="25908"/>
                    <a:pt x="52768" y="20764"/>
                    <a:pt x="40386" y="20764"/>
                  </a:cubicBezTo>
                  <a:cubicBezTo>
                    <a:pt x="38100" y="20764"/>
                    <a:pt x="36004" y="20955"/>
                    <a:pt x="34195" y="21336"/>
                  </a:cubicBezTo>
                  <a:cubicBezTo>
                    <a:pt x="29051" y="22384"/>
                    <a:pt x="25908" y="25718"/>
                    <a:pt x="25908" y="30004"/>
                  </a:cubicBezTo>
                  <a:cubicBezTo>
                    <a:pt x="25908" y="31051"/>
                    <a:pt x="26099" y="32099"/>
                    <a:pt x="26479" y="32671"/>
                  </a:cubicBezTo>
                  <a:cubicBezTo>
                    <a:pt x="28575" y="36576"/>
                    <a:pt x="30671" y="37433"/>
                    <a:pt x="49911" y="41338"/>
                  </a:cubicBezTo>
                  <a:cubicBezTo>
                    <a:pt x="66866" y="44863"/>
                    <a:pt x="74104" y="47339"/>
                    <a:pt x="79343" y="51244"/>
                  </a:cubicBezTo>
                  <a:cubicBezTo>
                    <a:pt x="86201" y="56198"/>
                    <a:pt x="89725" y="64294"/>
                    <a:pt x="89725" y="74200"/>
                  </a:cubicBezTo>
                  <a:cubicBezTo>
                    <a:pt x="89725" y="94678"/>
                    <a:pt x="74581" y="106680"/>
                    <a:pt x="49149" y="106680"/>
                  </a:cubicBezTo>
                  <a:cubicBezTo>
                    <a:pt x="37529" y="106680"/>
                    <a:pt x="30099" y="104775"/>
                    <a:pt x="20098" y="99251"/>
                  </a:cubicBezTo>
                  <a:lnTo>
                    <a:pt x="20098" y="103823"/>
                  </a:lnTo>
                  <a:lnTo>
                    <a:pt x="381" y="103823"/>
                  </a:lnTo>
                  <a:lnTo>
                    <a:pt x="381" y="68199"/>
                  </a:lnTo>
                  <a:close/>
                </a:path>
              </a:pathLst>
            </a:custGeom>
            <a:solidFill>
              <a:schemeClr val="bg1"/>
            </a:solidFill>
            <a:ln w="9525" cap="flat">
              <a:noFill/>
              <a:prstDash val="solid"/>
              <a:miter/>
            </a:ln>
          </p:spPr>
          <p:txBody>
            <a:bodyPr rtlCol="0" anchor="ctr"/>
            <a:lstStyle/>
            <a:p>
              <a:endParaRPr lang="en-GB"/>
            </a:p>
          </p:txBody>
        </p:sp>
        <p:sp>
          <p:nvSpPr>
            <p:cNvPr id="33" name="Freeform: Shape 41">
              <a:extLst>
                <a:ext uri="{FF2B5EF4-FFF2-40B4-BE49-F238E27FC236}">
                  <a16:creationId xmlns:a16="http://schemas.microsoft.com/office/drawing/2014/main" id="{576281AA-F81C-4BC6-932F-518157834FE1}"/>
                </a:ext>
              </a:extLst>
            </p:cNvPr>
            <p:cNvSpPr/>
            <p:nvPr userDrawn="1"/>
          </p:nvSpPr>
          <p:spPr>
            <a:xfrm>
              <a:off x="1025124" y="3967703"/>
              <a:ext cx="65912" cy="134112"/>
            </a:xfrm>
            <a:custGeom>
              <a:avLst/>
              <a:gdLst>
                <a:gd name="connsiteX0" fmla="*/ 0 w 65912"/>
                <a:gd name="connsiteY0" fmla="*/ 55531 h 134112"/>
                <a:gd name="connsiteX1" fmla="*/ 0 w 65912"/>
                <a:gd name="connsiteY1" fmla="*/ 32957 h 134112"/>
                <a:gd name="connsiteX2" fmla="*/ 14954 w 65912"/>
                <a:gd name="connsiteY2" fmla="*/ 32957 h 134112"/>
                <a:gd name="connsiteX3" fmla="*/ 14954 w 65912"/>
                <a:gd name="connsiteY3" fmla="*/ 0 h 134112"/>
                <a:gd name="connsiteX4" fmla="*/ 41243 w 65912"/>
                <a:gd name="connsiteY4" fmla="*/ 0 h 134112"/>
                <a:gd name="connsiteX5" fmla="*/ 41243 w 65912"/>
                <a:gd name="connsiteY5" fmla="*/ 32957 h 134112"/>
                <a:gd name="connsiteX6" fmla="*/ 65722 w 65912"/>
                <a:gd name="connsiteY6" fmla="*/ 32957 h 134112"/>
                <a:gd name="connsiteX7" fmla="*/ 65722 w 65912"/>
                <a:gd name="connsiteY7" fmla="*/ 55531 h 134112"/>
                <a:gd name="connsiteX8" fmla="*/ 41243 w 65912"/>
                <a:gd name="connsiteY8" fmla="*/ 55531 h 134112"/>
                <a:gd name="connsiteX9" fmla="*/ 41243 w 65912"/>
                <a:gd name="connsiteY9" fmla="*/ 94298 h 134112"/>
                <a:gd name="connsiteX10" fmla="*/ 52673 w 65912"/>
                <a:gd name="connsiteY10" fmla="*/ 111538 h 134112"/>
                <a:gd name="connsiteX11" fmla="*/ 65913 w 65912"/>
                <a:gd name="connsiteY11" fmla="*/ 111538 h 134112"/>
                <a:gd name="connsiteX12" fmla="*/ 65913 w 65912"/>
                <a:gd name="connsiteY12" fmla="*/ 134112 h 134112"/>
                <a:gd name="connsiteX13" fmla="*/ 52483 w 65912"/>
                <a:gd name="connsiteY13" fmla="*/ 134112 h 134112"/>
                <a:gd name="connsiteX14" fmla="*/ 14954 w 65912"/>
                <a:gd name="connsiteY14" fmla="*/ 99346 h 134112"/>
                <a:gd name="connsiteX15" fmla="*/ 14954 w 65912"/>
                <a:gd name="connsiteY15" fmla="*/ 55626 h 134112"/>
                <a:gd name="connsiteX16" fmla="*/ 0 w 65912"/>
                <a:gd name="connsiteY16" fmla="*/ 55626 h 13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912" h="134112">
                  <a:moveTo>
                    <a:pt x="0" y="55531"/>
                  </a:moveTo>
                  <a:lnTo>
                    <a:pt x="0" y="32957"/>
                  </a:lnTo>
                  <a:lnTo>
                    <a:pt x="14954" y="32957"/>
                  </a:lnTo>
                  <a:lnTo>
                    <a:pt x="14954" y="0"/>
                  </a:lnTo>
                  <a:lnTo>
                    <a:pt x="41243" y="0"/>
                  </a:lnTo>
                  <a:lnTo>
                    <a:pt x="41243" y="32957"/>
                  </a:lnTo>
                  <a:lnTo>
                    <a:pt x="65722" y="32957"/>
                  </a:lnTo>
                  <a:lnTo>
                    <a:pt x="65722" y="55531"/>
                  </a:lnTo>
                  <a:lnTo>
                    <a:pt x="41243" y="55531"/>
                  </a:lnTo>
                  <a:lnTo>
                    <a:pt x="41243" y="94298"/>
                  </a:lnTo>
                  <a:cubicBezTo>
                    <a:pt x="41053" y="108014"/>
                    <a:pt x="43339" y="111252"/>
                    <a:pt x="52673" y="111538"/>
                  </a:cubicBezTo>
                  <a:lnTo>
                    <a:pt x="65913" y="111538"/>
                  </a:lnTo>
                  <a:lnTo>
                    <a:pt x="65913" y="134112"/>
                  </a:lnTo>
                  <a:lnTo>
                    <a:pt x="52483" y="134112"/>
                  </a:lnTo>
                  <a:cubicBezTo>
                    <a:pt x="26384" y="134112"/>
                    <a:pt x="14954" y="123730"/>
                    <a:pt x="14954" y="99346"/>
                  </a:cubicBezTo>
                  <a:lnTo>
                    <a:pt x="14954" y="55626"/>
                  </a:lnTo>
                  <a:lnTo>
                    <a:pt x="0" y="55626"/>
                  </a:lnTo>
                  <a:close/>
                </a:path>
              </a:pathLst>
            </a:custGeom>
            <a:solidFill>
              <a:schemeClr val="bg1"/>
            </a:solidFill>
            <a:ln w="9525" cap="flat">
              <a:noFill/>
              <a:prstDash val="solid"/>
              <a:miter/>
            </a:ln>
          </p:spPr>
          <p:txBody>
            <a:bodyPr rtlCol="0" anchor="ctr"/>
            <a:lstStyle/>
            <a:p>
              <a:endParaRPr lang="en-GB"/>
            </a:p>
          </p:txBody>
        </p:sp>
        <p:sp>
          <p:nvSpPr>
            <p:cNvPr id="34" name="Freeform: Shape 42">
              <a:extLst>
                <a:ext uri="{FF2B5EF4-FFF2-40B4-BE49-F238E27FC236}">
                  <a16:creationId xmlns:a16="http://schemas.microsoft.com/office/drawing/2014/main" id="{D38F5085-DA49-401E-BA2F-57892A010969}"/>
                </a:ext>
              </a:extLst>
            </p:cNvPr>
            <p:cNvSpPr/>
            <p:nvPr userDrawn="1"/>
          </p:nvSpPr>
          <p:spPr>
            <a:xfrm>
              <a:off x="1106182" y="3997708"/>
              <a:ext cx="76485" cy="104013"/>
            </a:xfrm>
            <a:custGeom>
              <a:avLst/>
              <a:gdLst>
                <a:gd name="connsiteX0" fmla="*/ 14288 w 76485"/>
                <a:gd name="connsiteY0" fmla="*/ 25527 h 104013"/>
                <a:gd name="connsiteX1" fmla="*/ 0 w 76485"/>
                <a:gd name="connsiteY1" fmla="*/ 25527 h 104013"/>
                <a:gd name="connsiteX2" fmla="*/ 0 w 76485"/>
                <a:gd name="connsiteY2" fmla="*/ 2953 h 104013"/>
                <a:gd name="connsiteX3" fmla="*/ 39338 w 76485"/>
                <a:gd name="connsiteY3" fmla="*/ 2953 h 104013"/>
                <a:gd name="connsiteX4" fmla="*/ 39338 w 76485"/>
                <a:gd name="connsiteY4" fmla="*/ 15145 h 104013"/>
                <a:gd name="connsiteX5" fmla="*/ 73152 w 76485"/>
                <a:gd name="connsiteY5" fmla="*/ 0 h 104013"/>
                <a:gd name="connsiteX6" fmla="*/ 76486 w 76485"/>
                <a:gd name="connsiteY6" fmla="*/ 0 h 104013"/>
                <a:gd name="connsiteX7" fmla="*/ 76486 w 76485"/>
                <a:gd name="connsiteY7" fmla="*/ 25051 h 104013"/>
                <a:gd name="connsiteX8" fmla="*/ 71914 w 76485"/>
                <a:gd name="connsiteY8" fmla="*/ 25051 h 104013"/>
                <a:gd name="connsiteX9" fmla="*/ 40672 w 76485"/>
                <a:gd name="connsiteY9" fmla="*/ 40195 h 104013"/>
                <a:gd name="connsiteX10" fmla="*/ 40672 w 76485"/>
                <a:gd name="connsiteY10" fmla="*/ 81439 h 104013"/>
                <a:gd name="connsiteX11" fmla="*/ 55817 w 76485"/>
                <a:gd name="connsiteY11" fmla="*/ 81439 h 104013"/>
                <a:gd name="connsiteX12" fmla="*/ 55817 w 76485"/>
                <a:gd name="connsiteY12" fmla="*/ 104013 h 104013"/>
                <a:gd name="connsiteX13" fmla="*/ 95 w 76485"/>
                <a:gd name="connsiteY13" fmla="*/ 104013 h 104013"/>
                <a:gd name="connsiteX14" fmla="*/ 95 w 76485"/>
                <a:gd name="connsiteY14" fmla="*/ 81439 h 104013"/>
                <a:gd name="connsiteX15" fmla="*/ 14383 w 76485"/>
                <a:gd name="connsiteY15" fmla="*/ 81439 h 104013"/>
                <a:gd name="connsiteX16" fmla="*/ 14383 w 76485"/>
                <a:gd name="connsiteY16" fmla="*/ 25527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485" h="104013">
                  <a:moveTo>
                    <a:pt x="14288" y="25527"/>
                  </a:moveTo>
                  <a:lnTo>
                    <a:pt x="0" y="25527"/>
                  </a:lnTo>
                  <a:lnTo>
                    <a:pt x="0" y="2953"/>
                  </a:lnTo>
                  <a:lnTo>
                    <a:pt x="39338" y="2953"/>
                  </a:lnTo>
                  <a:lnTo>
                    <a:pt x="39338" y="15145"/>
                  </a:lnTo>
                  <a:cubicBezTo>
                    <a:pt x="52388" y="3715"/>
                    <a:pt x="59817" y="190"/>
                    <a:pt x="73152" y="0"/>
                  </a:cubicBezTo>
                  <a:lnTo>
                    <a:pt x="76486" y="0"/>
                  </a:lnTo>
                  <a:lnTo>
                    <a:pt x="76486" y="25051"/>
                  </a:lnTo>
                  <a:lnTo>
                    <a:pt x="71914" y="25051"/>
                  </a:lnTo>
                  <a:cubicBezTo>
                    <a:pt x="59246" y="24860"/>
                    <a:pt x="51625" y="28575"/>
                    <a:pt x="40672" y="40195"/>
                  </a:cubicBezTo>
                  <a:lnTo>
                    <a:pt x="40672" y="81439"/>
                  </a:lnTo>
                  <a:lnTo>
                    <a:pt x="55817" y="81439"/>
                  </a:lnTo>
                  <a:lnTo>
                    <a:pt x="55817" y="104013"/>
                  </a:lnTo>
                  <a:lnTo>
                    <a:pt x="95" y="104013"/>
                  </a:lnTo>
                  <a:lnTo>
                    <a:pt x="95" y="81439"/>
                  </a:lnTo>
                  <a:lnTo>
                    <a:pt x="14383" y="81439"/>
                  </a:lnTo>
                  <a:lnTo>
                    <a:pt x="14383" y="25527"/>
                  </a:lnTo>
                  <a:close/>
                </a:path>
              </a:pathLst>
            </a:custGeom>
            <a:solidFill>
              <a:schemeClr val="bg1"/>
            </a:solidFill>
            <a:ln w="9525" cap="flat">
              <a:noFill/>
              <a:prstDash val="solid"/>
              <a:miter/>
            </a:ln>
          </p:spPr>
          <p:txBody>
            <a:bodyPr rtlCol="0" anchor="ctr"/>
            <a:lstStyle/>
            <a:p>
              <a:endParaRPr lang="en-GB"/>
            </a:p>
          </p:txBody>
        </p:sp>
        <p:sp>
          <p:nvSpPr>
            <p:cNvPr id="35" name="Freeform: Shape 43">
              <a:extLst>
                <a:ext uri="{FF2B5EF4-FFF2-40B4-BE49-F238E27FC236}">
                  <a16:creationId xmlns:a16="http://schemas.microsoft.com/office/drawing/2014/main" id="{31AF825A-6F37-4833-A053-562FFFE15235}"/>
                </a:ext>
              </a:extLst>
            </p:cNvPr>
            <p:cNvSpPr/>
            <p:nvPr userDrawn="1"/>
          </p:nvSpPr>
          <p:spPr>
            <a:xfrm>
              <a:off x="1191907" y="3958750"/>
              <a:ext cx="56102" cy="142970"/>
            </a:xfrm>
            <a:custGeom>
              <a:avLst/>
              <a:gdLst>
                <a:gd name="connsiteX0" fmla="*/ 15716 w 56102"/>
                <a:gd name="connsiteY0" fmla="*/ 64484 h 142970"/>
                <a:gd name="connsiteX1" fmla="*/ 1429 w 56102"/>
                <a:gd name="connsiteY1" fmla="*/ 64484 h 142970"/>
                <a:gd name="connsiteX2" fmla="*/ 1429 w 56102"/>
                <a:gd name="connsiteY2" fmla="*/ 41910 h 142970"/>
                <a:gd name="connsiteX3" fmla="*/ 42005 w 56102"/>
                <a:gd name="connsiteY3" fmla="*/ 41910 h 142970"/>
                <a:gd name="connsiteX4" fmla="*/ 42005 w 56102"/>
                <a:gd name="connsiteY4" fmla="*/ 120396 h 142970"/>
                <a:gd name="connsiteX5" fmla="*/ 56102 w 56102"/>
                <a:gd name="connsiteY5" fmla="*/ 120396 h 142970"/>
                <a:gd name="connsiteX6" fmla="*/ 56102 w 56102"/>
                <a:gd name="connsiteY6" fmla="*/ 142970 h 142970"/>
                <a:gd name="connsiteX7" fmla="*/ 0 w 56102"/>
                <a:gd name="connsiteY7" fmla="*/ 142970 h 142970"/>
                <a:gd name="connsiteX8" fmla="*/ 0 w 56102"/>
                <a:gd name="connsiteY8" fmla="*/ 120396 h 142970"/>
                <a:gd name="connsiteX9" fmla="*/ 15716 w 56102"/>
                <a:gd name="connsiteY9" fmla="*/ 120396 h 142970"/>
                <a:gd name="connsiteX10" fmla="*/ 15716 w 56102"/>
                <a:gd name="connsiteY10" fmla="*/ 64484 h 142970"/>
                <a:gd name="connsiteX11" fmla="*/ 15335 w 56102"/>
                <a:gd name="connsiteY11" fmla="*/ 0 h 142970"/>
                <a:gd name="connsiteX12" fmla="*/ 42291 w 56102"/>
                <a:gd name="connsiteY12" fmla="*/ 0 h 142970"/>
                <a:gd name="connsiteX13" fmla="*/ 42291 w 56102"/>
                <a:gd name="connsiteY13" fmla="*/ 28004 h 142970"/>
                <a:gd name="connsiteX14" fmla="*/ 15335 w 56102"/>
                <a:gd name="connsiteY14" fmla="*/ 28004 h 142970"/>
                <a:gd name="connsiteX15" fmla="*/ 15335 w 56102"/>
                <a:gd name="connsiteY15" fmla="*/ 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102" h="142970">
                  <a:moveTo>
                    <a:pt x="15716" y="64484"/>
                  </a:moveTo>
                  <a:lnTo>
                    <a:pt x="1429" y="64484"/>
                  </a:lnTo>
                  <a:lnTo>
                    <a:pt x="1429" y="41910"/>
                  </a:lnTo>
                  <a:lnTo>
                    <a:pt x="42005" y="41910"/>
                  </a:lnTo>
                  <a:lnTo>
                    <a:pt x="42005" y="120396"/>
                  </a:lnTo>
                  <a:lnTo>
                    <a:pt x="56102" y="120396"/>
                  </a:lnTo>
                  <a:lnTo>
                    <a:pt x="56102" y="142970"/>
                  </a:lnTo>
                  <a:lnTo>
                    <a:pt x="0" y="142970"/>
                  </a:lnTo>
                  <a:lnTo>
                    <a:pt x="0" y="120396"/>
                  </a:lnTo>
                  <a:lnTo>
                    <a:pt x="15716" y="120396"/>
                  </a:lnTo>
                  <a:lnTo>
                    <a:pt x="15716" y="64484"/>
                  </a:lnTo>
                  <a:close/>
                  <a:moveTo>
                    <a:pt x="15335" y="0"/>
                  </a:moveTo>
                  <a:lnTo>
                    <a:pt x="42291" y="0"/>
                  </a:lnTo>
                  <a:lnTo>
                    <a:pt x="42291" y="28004"/>
                  </a:lnTo>
                  <a:lnTo>
                    <a:pt x="15335" y="28004"/>
                  </a:lnTo>
                  <a:lnTo>
                    <a:pt x="15335" y="0"/>
                  </a:lnTo>
                  <a:close/>
                </a:path>
              </a:pathLst>
            </a:custGeom>
            <a:solidFill>
              <a:schemeClr val="bg1"/>
            </a:solidFill>
            <a:ln w="9525" cap="flat">
              <a:noFill/>
              <a:prstDash val="solid"/>
              <a:miter/>
            </a:ln>
          </p:spPr>
          <p:txBody>
            <a:bodyPr rtlCol="0" anchor="ctr"/>
            <a:lstStyle/>
            <a:p>
              <a:endParaRPr lang="en-GB"/>
            </a:p>
          </p:txBody>
        </p:sp>
        <p:sp>
          <p:nvSpPr>
            <p:cNvPr id="36" name="Freeform: Shape 44">
              <a:extLst>
                <a:ext uri="{FF2B5EF4-FFF2-40B4-BE49-F238E27FC236}">
                  <a16:creationId xmlns:a16="http://schemas.microsoft.com/office/drawing/2014/main" id="{EBE74E92-E5DD-4AE4-A5A9-9BE6590911A6}"/>
                </a:ext>
              </a:extLst>
            </p:cNvPr>
            <p:cNvSpPr/>
            <p:nvPr userDrawn="1"/>
          </p:nvSpPr>
          <p:spPr>
            <a:xfrm>
              <a:off x="1256963" y="3997993"/>
              <a:ext cx="109632" cy="106680"/>
            </a:xfrm>
            <a:custGeom>
              <a:avLst/>
              <a:gdLst>
                <a:gd name="connsiteX0" fmla="*/ 68771 w 109632"/>
                <a:gd name="connsiteY0" fmla="*/ 38100 h 106680"/>
                <a:gd name="connsiteX1" fmla="*/ 66104 w 109632"/>
                <a:gd name="connsiteY1" fmla="*/ 26099 h 106680"/>
                <a:gd name="connsiteX2" fmla="*/ 48673 w 109632"/>
                <a:gd name="connsiteY2" fmla="*/ 21336 h 106680"/>
                <a:gd name="connsiteX3" fmla="*/ 43720 w 109632"/>
                <a:gd name="connsiteY3" fmla="*/ 21526 h 106680"/>
                <a:gd name="connsiteX4" fmla="*/ 32575 w 109632"/>
                <a:gd name="connsiteY4" fmla="*/ 33338 h 106680"/>
                <a:gd name="connsiteX5" fmla="*/ 8096 w 109632"/>
                <a:gd name="connsiteY5" fmla="*/ 33338 h 106680"/>
                <a:gd name="connsiteX6" fmla="*/ 49340 w 109632"/>
                <a:gd name="connsiteY6" fmla="*/ 0 h 106680"/>
                <a:gd name="connsiteX7" fmla="*/ 64865 w 109632"/>
                <a:gd name="connsiteY7" fmla="*/ 1048 h 106680"/>
                <a:gd name="connsiteX8" fmla="*/ 92202 w 109632"/>
                <a:gd name="connsiteY8" fmla="*/ 19241 h 106680"/>
                <a:gd name="connsiteX9" fmla="*/ 95536 w 109632"/>
                <a:gd name="connsiteY9" fmla="*/ 43910 h 106680"/>
                <a:gd name="connsiteX10" fmla="*/ 95536 w 109632"/>
                <a:gd name="connsiteY10" fmla="*/ 81153 h 106680"/>
                <a:gd name="connsiteX11" fmla="*/ 109633 w 109632"/>
                <a:gd name="connsiteY11" fmla="*/ 81153 h 106680"/>
                <a:gd name="connsiteX12" fmla="*/ 109633 w 109632"/>
                <a:gd name="connsiteY12" fmla="*/ 103727 h 106680"/>
                <a:gd name="connsiteX13" fmla="*/ 71914 w 109632"/>
                <a:gd name="connsiteY13" fmla="*/ 103727 h 106680"/>
                <a:gd name="connsiteX14" fmla="*/ 71914 w 109632"/>
                <a:gd name="connsiteY14" fmla="*/ 94012 h 106680"/>
                <a:gd name="connsiteX15" fmla="*/ 37719 w 109632"/>
                <a:gd name="connsiteY15" fmla="*/ 106680 h 106680"/>
                <a:gd name="connsiteX16" fmla="*/ 0 w 109632"/>
                <a:gd name="connsiteY16" fmla="*/ 74200 h 106680"/>
                <a:gd name="connsiteX17" fmla="*/ 13049 w 109632"/>
                <a:gd name="connsiteY17" fmla="*/ 47435 h 106680"/>
                <a:gd name="connsiteX18" fmla="*/ 43053 w 109632"/>
                <a:gd name="connsiteY18" fmla="*/ 41624 h 106680"/>
                <a:gd name="connsiteX19" fmla="*/ 56959 w 109632"/>
                <a:gd name="connsiteY19" fmla="*/ 42005 h 106680"/>
                <a:gd name="connsiteX20" fmla="*/ 68771 w 109632"/>
                <a:gd name="connsiteY20" fmla="*/ 42672 h 106680"/>
                <a:gd name="connsiteX21" fmla="*/ 68771 w 109632"/>
                <a:gd name="connsiteY21" fmla="*/ 38100 h 106680"/>
                <a:gd name="connsiteX22" fmla="*/ 69342 w 109632"/>
                <a:gd name="connsiteY22" fmla="*/ 62103 h 106680"/>
                <a:gd name="connsiteX23" fmla="*/ 45911 w 109632"/>
                <a:gd name="connsiteY23" fmla="*/ 61055 h 106680"/>
                <a:gd name="connsiteX24" fmla="*/ 26194 w 109632"/>
                <a:gd name="connsiteY24" fmla="*/ 73057 h 106680"/>
                <a:gd name="connsiteX25" fmla="*/ 27242 w 109632"/>
                <a:gd name="connsiteY25" fmla="*/ 78200 h 106680"/>
                <a:gd name="connsiteX26" fmla="*/ 43148 w 109632"/>
                <a:gd name="connsiteY26" fmla="*/ 84582 h 106680"/>
                <a:gd name="connsiteX27" fmla="*/ 65342 w 109632"/>
                <a:gd name="connsiteY27" fmla="*/ 78391 h 106680"/>
                <a:gd name="connsiteX28" fmla="*/ 69247 w 109632"/>
                <a:gd name="connsiteY28" fmla="*/ 67628 h 106680"/>
                <a:gd name="connsiteX29" fmla="*/ 69247 w 109632"/>
                <a:gd name="connsiteY29" fmla="*/ 62103 h 10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632" h="106680">
                  <a:moveTo>
                    <a:pt x="68771" y="38100"/>
                  </a:moveTo>
                  <a:cubicBezTo>
                    <a:pt x="68771" y="30861"/>
                    <a:pt x="68104" y="28575"/>
                    <a:pt x="66104" y="26099"/>
                  </a:cubicBezTo>
                  <a:cubicBezTo>
                    <a:pt x="63246" y="22955"/>
                    <a:pt x="57436" y="21336"/>
                    <a:pt x="48673" y="21336"/>
                  </a:cubicBezTo>
                  <a:cubicBezTo>
                    <a:pt x="47054" y="21336"/>
                    <a:pt x="45339" y="21336"/>
                    <a:pt x="43720" y="21526"/>
                  </a:cubicBezTo>
                  <a:cubicBezTo>
                    <a:pt x="35814" y="22574"/>
                    <a:pt x="33338" y="25051"/>
                    <a:pt x="32575" y="33338"/>
                  </a:cubicBezTo>
                  <a:lnTo>
                    <a:pt x="8096" y="33338"/>
                  </a:lnTo>
                  <a:cubicBezTo>
                    <a:pt x="8954" y="9335"/>
                    <a:pt x="20288" y="0"/>
                    <a:pt x="49340" y="0"/>
                  </a:cubicBezTo>
                  <a:cubicBezTo>
                    <a:pt x="54769" y="0"/>
                    <a:pt x="60103" y="381"/>
                    <a:pt x="64865" y="1048"/>
                  </a:cubicBezTo>
                  <a:cubicBezTo>
                    <a:pt x="78962" y="3143"/>
                    <a:pt x="88106" y="9144"/>
                    <a:pt x="92202" y="19241"/>
                  </a:cubicBezTo>
                  <a:cubicBezTo>
                    <a:pt x="94679" y="25051"/>
                    <a:pt x="95536" y="31432"/>
                    <a:pt x="95536" y="43910"/>
                  </a:cubicBezTo>
                  <a:lnTo>
                    <a:pt x="95536" y="81153"/>
                  </a:lnTo>
                  <a:lnTo>
                    <a:pt x="109633" y="81153"/>
                  </a:lnTo>
                  <a:lnTo>
                    <a:pt x="109633" y="103727"/>
                  </a:lnTo>
                  <a:lnTo>
                    <a:pt x="71914" y="103727"/>
                  </a:lnTo>
                  <a:lnTo>
                    <a:pt x="71914" y="94012"/>
                  </a:lnTo>
                  <a:cubicBezTo>
                    <a:pt x="62960" y="102680"/>
                    <a:pt x="52673" y="106680"/>
                    <a:pt x="37719" y="106680"/>
                  </a:cubicBezTo>
                  <a:cubicBezTo>
                    <a:pt x="13525" y="106680"/>
                    <a:pt x="0" y="95060"/>
                    <a:pt x="0" y="74200"/>
                  </a:cubicBezTo>
                  <a:cubicBezTo>
                    <a:pt x="0" y="62198"/>
                    <a:pt x="4572" y="53054"/>
                    <a:pt x="13049" y="47435"/>
                  </a:cubicBezTo>
                  <a:cubicBezTo>
                    <a:pt x="19050" y="43720"/>
                    <a:pt x="29242" y="41624"/>
                    <a:pt x="43053" y="41624"/>
                  </a:cubicBezTo>
                  <a:lnTo>
                    <a:pt x="56959" y="42005"/>
                  </a:lnTo>
                  <a:cubicBezTo>
                    <a:pt x="58579" y="42005"/>
                    <a:pt x="65246" y="42386"/>
                    <a:pt x="68771" y="42672"/>
                  </a:cubicBezTo>
                  <a:lnTo>
                    <a:pt x="68771" y="38100"/>
                  </a:lnTo>
                  <a:close/>
                  <a:moveTo>
                    <a:pt x="69342" y="62103"/>
                  </a:moveTo>
                  <a:cubicBezTo>
                    <a:pt x="62675" y="61436"/>
                    <a:pt x="52388" y="61055"/>
                    <a:pt x="45911" y="61055"/>
                  </a:cubicBezTo>
                  <a:cubicBezTo>
                    <a:pt x="31242" y="61055"/>
                    <a:pt x="26194" y="64199"/>
                    <a:pt x="26194" y="73057"/>
                  </a:cubicBezTo>
                  <a:cubicBezTo>
                    <a:pt x="26194" y="74962"/>
                    <a:pt x="26575" y="76772"/>
                    <a:pt x="27242" y="78200"/>
                  </a:cubicBezTo>
                  <a:cubicBezTo>
                    <a:pt x="29146" y="82963"/>
                    <a:pt x="33433" y="84582"/>
                    <a:pt x="43148" y="84582"/>
                  </a:cubicBezTo>
                  <a:cubicBezTo>
                    <a:pt x="53530" y="84582"/>
                    <a:pt x="60579" y="82486"/>
                    <a:pt x="65342" y="78391"/>
                  </a:cubicBezTo>
                  <a:cubicBezTo>
                    <a:pt x="68485" y="75724"/>
                    <a:pt x="69247" y="73628"/>
                    <a:pt x="69247" y="67628"/>
                  </a:cubicBezTo>
                  <a:lnTo>
                    <a:pt x="69247" y="62103"/>
                  </a:lnTo>
                  <a:close/>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797079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Thank you</a:t>
            </a:r>
          </a:p>
        </p:txBody>
      </p:sp>
      <p:pic>
        <p:nvPicPr>
          <p:cNvPr id="29" name="Picture 27">
            <a:extLst>
              <a:ext uri="{FF2B5EF4-FFF2-40B4-BE49-F238E27FC236}">
                <a16:creationId xmlns:a16="http://schemas.microsoft.com/office/drawing/2014/main" id="{485A2EC2-4D27-4EB5-B0B3-C74D9C7E1405}"/>
              </a:ext>
            </a:extLst>
          </p:cNvPr>
          <p:cNvPicPr>
            <a:picLocks noChangeAspect="1"/>
          </p:cNvPicPr>
          <p:nvPr/>
        </p:nvPicPr>
        <p:blipFill>
          <a:blip r:embed="rId3"/>
          <a:srcRect/>
          <a:stretch/>
        </p:blipFill>
        <p:spPr>
          <a:xfrm>
            <a:off x="389905" y="0"/>
            <a:ext cx="1847850" cy="1847850"/>
          </a:xfrm>
          <a:prstGeom prst="rect">
            <a:avLst/>
          </a:prstGeom>
        </p:spPr>
      </p:pic>
    </p:spTree>
    <p:extLst>
      <p:ext uri="{BB962C8B-B14F-4D97-AF65-F5344CB8AC3E}">
        <p14:creationId xmlns:p14="http://schemas.microsoft.com/office/powerpoint/2010/main" val="103542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EBD3460-B937-47B3-9181-D561A5C362F7}"/>
              </a:ext>
            </a:extLst>
          </p:cNvPr>
          <p:cNvSpPr>
            <a:spLocks noGrp="1"/>
          </p:cNvSpPr>
          <p:nvPr>
            <p:ph type="body" sz="quarter" idx="13"/>
          </p:nvPr>
        </p:nvSpPr>
        <p:spPr/>
        <p:txBody>
          <a:bodyPr/>
          <a:lstStyle/>
          <a:p>
            <a:endParaRPr lang="de-AT"/>
          </a:p>
        </p:txBody>
      </p:sp>
      <p:sp>
        <p:nvSpPr>
          <p:cNvPr id="10" name="Richtungspfeil 9"/>
          <p:cNvSpPr/>
          <p:nvPr/>
        </p:nvSpPr>
        <p:spPr>
          <a:xfrm>
            <a:off x="458951" y="1262967"/>
            <a:ext cx="6809324" cy="1107007"/>
          </a:xfrm>
          <a:prstGeom prst="homePlat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e-AT" sz="1100" dirty="0"/>
          </a:p>
          <a:p>
            <a:endParaRPr lang="de-AT" sz="1100" dirty="0"/>
          </a:p>
          <a:p>
            <a:r>
              <a:rPr lang="de-AT" sz="1100" dirty="0"/>
              <a:t>A1 Telekom Austria AG („A1“) bietet ein Service zur Analyse von Bewegungsströmen an.</a:t>
            </a:r>
          </a:p>
        </p:txBody>
      </p:sp>
      <p:sp>
        <p:nvSpPr>
          <p:cNvPr id="11" name="Richtungspfeil 10"/>
          <p:cNvSpPr/>
          <p:nvPr/>
        </p:nvSpPr>
        <p:spPr>
          <a:xfrm>
            <a:off x="528752" y="2937825"/>
            <a:ext cx="6809324" cy="1107007"/>
          </a:xfrm>
          <a:prstGeom prst="homePlate">
            <a:avLst/>
          </a:prstGeom>
          <a:solidFill>
            <a:srgbClr val="EE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de-AT" sz="1100" dirty="0"/>
          </a:p>
          <a:p>
            <a:endParaRPr lang="de-AT" sz="1100" dirty="0"/>
          </a:p>
          <a:p>
            <a:r>
              <a:rPr lang="de-AT" sz="1100" dirty="0"/>
              <a:t>InveniumGmbH („Invenium“) führt diese Analysen – basierend auf den anonymisierten Signalisierungs-Daten aus dem Mobilfunknetz von A1 – durch.</a:t>
            </a:r>
          </a:p>
        </p:txBody>
      </p:sp>
      <p:pic>
        <p:nvPicPr>
          <p:cNvPr id="13" name="Picture 27">
            <a:extLst>
              <a:ext uri="{FF2B5EF4-FFF2-40B4-BE49-F238E27FC236}">
                <a16:creationId xmlns:a16="http://schemas.microsoft.com/office/drawing/2014/main" id="{F6B4D157-5B6D-40AC-96EC-3E2B3F9F173E}"/>
              </a:ext>
            </a:extLst>
          </p:cNvPr>
          <p:cNvPicPr>
            <a:picLocks noChangeAspect="1"/>
          </p:cNvPicPr>
          <p:nvPr/>
        </p:nvPicPr>
        <p:blipFill>
          <a:blip r:embed="rId2"/>
          <a:srcRect/>
          <a:stretch/>
        </p:blipFill>
        <p:spPr>
          <a:xfrm>
            <a:off x="528752" y="1347977"/>
            <a:ext cx="473099" cy="473099"/>
          </a:xfrm>
          <a:prstGeom prst="rect">
            <a:avLst/>
          </a:prstGeom>
        </p:spPr>
      </p:pic>
      <p:pic>
        <p:nvPicPr>
          <p:cNvPr id="4" name="Grafik 3"/>
          <p:cNvPicPr>
            <a:picLocks noChangeAspect="1"/>
          </p:cNvPicPr>
          <p:nvPr/>
        </p:nvPicPr>
        <p:blipFill>
          <a:blip r:embed="rId3"/>
          <a:stretch>
            <a:fillRect/>
          </a:stretch>
        </p:blipFill>
        <p:spPr>
          <a:xfrm>
            <a:off x="589740" y="3076612"/>
            <a:ext cx="1264576" cy="245861"/>
          </a:xfrm>
          <a:prstGeom prst="rect">
            <a:avLst/>
          </a:prstGeom>
        </p:spPr>
      </p:pic>
    </p:spTree>
    <p:extLst>
      <p:ext uri="{BB962C8B-B14F-4D97-AF65-F5344CB8AC3E}">
        <p14:creationId xmlns:p14="http://schemas.microsoft.com/office/powerpoint/2010/main" val="2341877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FCB79D1-DB8E-4AB9-916C-5016B43F8604}"/>
              </a:ext>
            </a:extLst>
          </p:cNvPr>
          <p:cNvSpPr>
            <a:spLocks noGrp="1"/>
          </p:cNvSpPr>
          <p:nvPr>
            <p:ph type="title"/>
          </p:nvPr>
        </p:nvSpPr>
        <p:spPr/>
        <p:txBody>
          <a:bodyPr/>
          <a:lstStyle/>
          <a:p>
            <a:r>
              <a:rPr lang="de-AT" dirty="0"/>
              <a:t>Datenquelle - A1</a:t>
            </a:r>
          </a:p>
        </p:txBody>
      </p:sp>
      <p:sp>
        <p:nvSpPr>
          <p:cNvPr id="4" name="Textplatzhalter 3">
            <a:extLst>
              <a:ext uri="{FF2B5EF4-FFF2-40B4-BE49-F238E27FC236}">
                <a16:creationId xmlns:a16="http://schemas.microsoft.com/office/drawing/2014/main" id="{78FC62F7-EBDC-4B10-9967-DD2C68BBEE2F}"/>
              </a:ext>
            </a:extLst>
          </p:cNvPr>
          <p:cNvSpPr>
            <a:spLocks noGrp="1"/>
          </p:cNvSpPr>
          <p:nvPr>
            <p:ph type="body" sz="quarter" idx="12"/>
          </p:nvPr>
        </p:nvSpPr>
        <p:spPr>
          <a:xfrm>
            <a:off x="431800" y="739902"/>
            <a:ext cx="6749837" cy="3957737"/>
          </a:xfrm>
        </p:spPr>
        <p:txBody>
          <a:bodyPr/>
          <a:lstStyle/>
          <a:p>
            <a:endParaRPr lang="de-AT" dirty="0"/>
          </a:p>
          <a:p>
            <a:r>
              <a:rPr lang="de-AT" dirty="0"/>
              <a:t>Signalisierungs-Daten von SIM Karten in mobilen Endgeräten, die im A1 Mobilfunknetz eingebucht sind; </a:t>
            </a:r>
          </a:p>
          <a:p>
            <a:endParaRPr lang="de-AT" dirty="0"/>
          </a:p>
          <a:p>
            <a:r>
              <a:rPr lang="de-AT" dirty="0"/>
              <a:t>Signalisierungsdaten = Daten, die für die Erbringung von mobilen Kommunikationsleistungen notwendig sind, und auch für Qualitätssicherung und Planung benötigt werden;</a:t>
            </a:r>
          </a:p>
          <a:p>
            <a:endParaRPr lang="de-AT" dirty="0"/>
          </a:p>
          <a:p>
            <a:r>
              <a:rPr lang="de-AT" dirty="0"/>
              <a:t>Datenfelder: </a:t>
            </a:r>
            <a:r>
              <a:rPr lang="de-AT" dirty="0" err="1"/>
              <a:t>anonymous</a:t>
            </a:r>
            <a:r>
              <a:rPr lang="de-AT" dirty="0"/>
              <a:t> ID (</a:t>
            </a:r>
            <a:r>
              <a:rPr lang="de-AT" dirty="0" err="1"/>
              <a:t>based</a:t>
            </a:r>
            <a:r>
              <a:rPr lang="de-AT" dirty="0"/>
              <a:t> on IMSI), </a:t>
            </a:r>
            <a:r>
              <a:rPr lang="de-AT" dirty="0" err="1"/>
              <a:t>timestamp</a:t>
            </a:r>
            <a:r>
              <a:rPr lang="de-AT" dirty="0"/>
              <a:t> (</a:t>
            </a:r>
            <a:r>
              <a:rPr lang="de-AT" dirty="0" err="1"/>
              <a:t>microseconds</a:t>
            </a:r>
            <a:r>
              <a:rPr lang="de-AT" dirty="0"/>
              <a:t>), </a:t>
            </a:r>
            <a:r>
              <a:rPr lang="de-AT" dirty="0" err="1"/>
              <a:t>latitude</a:t>
            </a:r>
            <a:r>
              <a:rPr lang="de-AT" dirty="0"/>
              <a:t>, </a:t>
            </a:r>
            <a:r>
              <a:rPr lang="de-AT" dirty="0" err="1"/>
              <a:t>longitude</a:t>
            </a:r>
            <a:r>
              <a:rPr lang="de-AT" dirty="0"/>
              <a:t>, Mobile Country Code (MCC);</a:t>
            </a:r>
          </a:p>
          <a:p>
            <a:endParaRPr lang="de-AT" dirty="0"/>
          </a:p>
          <a:p>
            <a:r>
              <a:rPr lang="de-AT" dirty="0"/>
              <a:t>GPS Daten des Endgeräts sind </a:t>
            </a:r>
            <a:r>
              <a:rPr lang="de-AT" b="1" dirty="0"/>
              <a:t>keine </a:t>
            </a:r>
            <a:r>
              <a:rPr lang="de-AT" dirty="0"/>
              <a:t>enthalten!</a:t>
            </a:r>
          </a:p>
          <a:p>
            <a:endParaRPr lang="de-AT" dirty="0"/>
          </a:p>
          <a:p>
            <a:r>
              <a:rPr lang="de-AT" dirty="0"/>
              <a:t>Signalisierungsdaten sind </a:t>
            </a:r>
            <a:r>
              <a:rPr lang="de-AT" b="1" dirty="0"/>
              <a:t>keine </a:t>
            </a:r>
            <a:r>
              <a:rPr lang="de-AT" dirty="0"/>
              <a:t>Verrechnungs-CDRs!</a:t>
            </a:r>
          </a:p>
          <a:p>
            <a:endParaRPr lang="en-GB" dirty="0"/>
          </a:p>
        </p:txBody>
      </p:sp>
    </p:spTree>
    <p:extLst>
      <p:ext uri="{BB962C8B-B14F-4D97-AF65-F5344CB8AC3E}">
        <p14:creationId xmlns:p14="http://schemas.microsoft.com/office/powerpoint/2010/main" val="1005966915"/>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a:extLst>
              <a:ext uri="{FF2B5EF4-FFF2-40B4-BE49-F238E27FC236}">
                <a16:creationId xmlns:a16="http://schemas.microsoft.com/office/drawing/2014/main" id="{C142966E-54AD-45F5-A037-BF5400B2FCAC}"/>
              </a:ext>
            </a:extLst>
          </p:cNvPr>
          <p:cNvSpPr>
            <a:spLocks noGrp="1"/>
          </p:cNvSpPr>
          <p:nvPr>
            <p:ph type="title"/>
          </p:nvPr>
        </p:nvSpPr>
        <p:spPr>
          <a:xfrm>
            <a:off x="431800" y="322177"/>
            <a:ext cx="8283050" cy="747302"/>
          </a:xfrm>
        </p:spPr>
        <p:txBody>
          <a:bodyPr/>
          <a:lstStyle/>
          <a:p>
            <a:r>
              <a:rPr lang="de-AT" dirty="0" err="1"/>
              <a:t>Dataflow</a:t>
            </a:r>
            <a:endParaRPr lang="de-AT" dirty="0"/>
          </a:p>
        </p:txBody>
      </p:sp>
      <p:sp>
        <p:nvSpPr>
          <p:cNvPr id="17" name="Textplatzhalter 1"/>
          <p:cNvSpPr txBox="1">
            <a:spLocks/>
          </p:cNvSpPr>
          <p:nvPr/>
        </p:nvSpPr>
        <p:spPr>
          <a:xfrm>
            <a:off x="2447396" y="475239"/>
            <a:ext cx="2019013" cy="1947461"/>
          </a:xfrm>
          <a:prstGeom prst="rect">
            <a:avLst/>
          </a:prstGeom>
        </p:spPr>
        <p:txBody>
          <a:bodyPr lIns="0" tIns="0" rIns="0" bIns="0"/>
          <a:lstStyle>
            <a:lvl1pPr marL="0" indent="-180000" algn="l" defTabSz="457200" rtl="0" eaLnBrk="1" latinLnBrk="0" hangingPunct="1">
              <a:lnSpc>
                <a:spcPct val="150000"/>
              </a:lnSpc>
              <a:spcBef>
                <a:spcPts val="0"/>
              </a:spcBef>
              <a:spcAft>
                <a:spcPts val="0"/>
              </a:spcAft>
              <a:buClr>
                <a:schemeClr val="accent1"/>
              </a:buClr>
              <a:buFont typeface="Wingdings" charset="2"/>
              <a:buChar char="§"/>
              <a:defRPr sz="1200" kern="1200">
                <a:solidFill>
                  <a:schemeClr val="tx1"/>
                </a:solidFill>
                <a:latin typeface="Verdana"/>
                <a:ea typeface="+mn-ea"/>
                <a:cs typeface="Verdana"/>
              </a:defRPr>
            </a:lvl1pPr>
            <a:lvl2pPr marL="358775" indent="-174625" algn="l" defTabSz="457200" rtl="0" eaLnBrk="1" latinLnBrk="0" hangingPunct="1">
              <a:lnSpc>
                <a:spcPct val="110000"/>
              </a:lnSpc>
              <a:spcBef>
                <a:spcPts val="0"/>
              </a:spcBef>
              <a:buClr>
                <a:schemeClr val="accent1"/>
              </a:buClr>
              <a:buFont typeface="Wingdings" charset="2"/>
              <a:buChar char="§"/>
              <a:defRPr sz="1200" kern="1200">
                <a:solidFill>
                  <a:schemeClr val="tx1"/>
                </a:solidFill>
                <a:latin typeface="Verdana"/>
                <a:ea typeface="+mn-ea"/>
                <a:cs typeface="Verdana"/>
              </a:defRPr>
            </a:lvl2pPr>
            <a:lvl3pPr marL="539750" indent="-177800" algn="l" defTabSz="457200" rtl="0" eaLnBrk="1" latinLnBrk="0" hangingPunct="1">
              <a:lnSpc>
                <a:spcPct val="110000"/>
              </a:lnSpc>
              <a:spcBef>
                <a:spcPts val="0"/>
              </a:spcBef>
              <a:buClr>
                <a:schemeClr val="accent1"/>
              </a:buClr>
              <a:buFont typeface="Wingdings" charset="2"/>
              <a:buChar char="§"/>
              <a:tabLst/>
              <a:defRPr sz="1200" kern="1200">
                <a:solidFill>
                  <a:schemeClr val="tx1"/>
                </a:solidFill>
                <a:latin typeface="Verdana"/>
                <a:ea typeface="+mn-ea"/>
                <a:cs typeface="Verdana"/>
              </a:defRPr>
            </a:lvl3pPr>
            <a:lvl4pPr marL="714375" indent="-182563" algn="l" defTabSz="457200" rtl="0" eaLnBrk="1" latinLnBrk="0" hangingPunct="1">
              <a:lnSpc>
                <a:spcPct val="110000"/>
              </a:lnSpc>
              <a:spcBef>
                <a:spcPts val="0"/>
              </a:spcBef>
              <a:buClr>
                <a:schemeClr val="accent1"/>
              </a:buClr>
              <a:buFont typeface="Wingdings" charset="2"/>
              <a:buChar char="§"/>
              <a:defRPr sz="1200" kern="1200">
                <a:solidFill>
                  <a:schemeClr val="tx1"/>
                </a:solidFill>
                <a:latin typeface="Verdana"/>
                <a:ea typeface="+mn-ea"/>
                <a:cs typeface="Verdana"/>
              </a:defRPr>
            </a:lvl4pPr>
            <a:lvl5pPr marL="900113" indent="-177800" algn="l" defTabSz="457200" rtl="0" eaLnBrk="1" latinLnBrk="0" hangingPunct="1">
              <a:lnSpc>
                <a:spcPct val="110000"/>
              </a:lnSpc>
              <a:spcBef>
                <a:spcPts val="0"/>
              </a:spcBef>
              <a:buClr>
                <a:schemeClr val="accent1"/>
              </a:buClr>
              <a:buFont typeface="Wingdings" charset="2"/>
              <a:buChar char="§"/>
              <a:tabLst/>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ctr">
              <a:buNone/>
            </a:pPr>
            <a:endParaRPr lang="en-GB" dirty="0"/>
          </a:p>
        </p:txBody>
      </p:sp>
      <p:pic>
        <p:nvPicPr>
          <p:cNvPr id="21" name="Picture 27">
            <a:extLst>
              <a:ext uri="{FF2B5EF4-FFF2-40B4-BE49-F238E27FC236}">
                <a16:creationId xmlns:a16="http://schemas.microsoft.com/office/drawing/2014/main" id="{F6B4D157-5B6D-40AC-96EC-3E2B3F9F173E}"/>
              </a:ext>
            </a:extLst>
          </p:cNvPr>
          <p:cNvPicPr>
            <a:picLocks noChangeAspect="1"/>
          </p:cNvPicPr>
          <p:nvPr/>
        </p:nvPicPr>
        <p:blipFill>
          <a:blip r:embed="rId3"/>
          <a:srcRect/>
          <a:stretch/>
        </p:blipFill>
        <p:spPr>
          <a:xfrm>
            <a:off x="1220288" y="820000"/>
            <a:ext cx="768800" cy="768800"/>
          </a:xfrm>
          <a:prstGeom prst="rect">
            <a:avLst/>
          </a:prstGeom>
        </p:spPr>
      </p:pic>
      <p:pic>
        <p:nvPicPr>
          <p:cNvPr id="22" name="Picture 27">
            <a:extLst>
              <a:ext uri="{FF2B5EF4-FFF2-40B4-BE49-F238E27FC236}">
                <a16:creationId xmlns:a16="http://schemas.microsoft.com/office/drawing/2014/main" id="{F6B4D157-5B6D-40AC-96EC-3E2B3F9F173E}"/>
              </a:ext>
            </a:extLst>
          </p:cNvPr>
          <p:cNvPicPr>
            <a:picLocks noChangeAspect="1"/>
          </p:cNvPicPr>
          <p:nvPr/>
        </p:nvPicPr>
        <p:blipFill>
          <a:blip r:embed="rId3"/>
          <a:srcRect/>
          <a:stretch/>
        </p:blipFill>
        <p:spPr>
          <a:xfrm>
            <a:off x="3728908" y="840337"/>
            <a:ext cx="768800" cy="768800"/>
          </a:xfrm>
          <a:prstGeom prst="rect">
            <a:avLst/>
          </a:prstGeom>
        </p:spPr>
      </p:pic>
      <p:pic>
        <p:nvPicPr>
          <p:cNvPr id="23" name="Grafik 22"/>
          <p:cNvPicPr>
            <a:picLocks noChangeAspect="1"/>
          </p:cNvPicPr>
          <p:nvPr/>
        </p:nvPicPr>
        <p:blipFill>
          <a:blip r:embed="rId4"/>
          <a:stretch>
            <a:fillRect/>
          </a:stretch>
        </p:blipFill>
        <p:spPr>
          <a:xfrm>
            <a:off x="2286856" y="4244126"/>
            <a:ext cx="5863915" cy="609944"/>
          </a:xfrm>
          <a:prstGeom prst="rect">
            <a:avLst/>
          </a:prstGeom>
        </p:spPr>
      </p:pic>
      <p:sp>
        <p:nvSpPr>
          <p:cNvPr id="25" name="Richtungspfeil 24"/>
          <p:cNvSpPr/>
          <p:nvPr/>
        </p:nvSpPr>
        <p:spPr>
          <a:xfrm>
            <a:off x="553750" y="4244126"/>
            <a:ext cx="1733106" cy="596432"/>
          </a:xfrm>
          <a:prstGeom prst="homePlat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chemeClr val="bg1"/>
                </a:solidFill>
                <a:latin typeface="Verdana" panose="020B0604030504040204" pitchFamily="34" charset="0"/>
              </a:rPr>
              <a:t>Information of a single (anonymous) subscriber</a:t>
            </a:r>
          </a:p>
        </p:txBody>
      </p:sp>
      <p:sp>
        <p:nvSpPr>
          <p:cNvPr id="26" name="Richtungspfeil 25"/>
          <p:cNvSpPr/>
          <p:nvPr/>
        </p:nvSpPr>
        <p:spPr>
          <a:xfrm>
            <a:off x="486872" y="1712975"/>
            <a:ext cx="2737959" cy="1120967"/>
          </a:xfrm>
          <a:prstGeom prst="homePlat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t>Radio </a:t>
            </a:r>
            <a:r>
              <a:rPr lang="de-AT" sz="1100" dirty="0" err="1"/>
              <a:t>measurement</a:t>
            </a:r>
            <a:r>
              <a:rPr lang="de-AT" sz="1100" dirty="0"/>
              <a:t> </a:t>
            </a:r>
            <a:r>
              <a:rPr lang="de-AT" sz="1100" dirty="0" err="1"/>
              <a:t>data</a:t>
            </a:r>
            <a:r>
              <a:rPr lang="de-AT" sz="1100" dirty="0"/>
              <a:t> </a:t>
            </a:r>
          </a:p>
          <a:p>
            <a:pPr algn="ctr"/>
            <a:r>
              <a:rPr lang="de-AT" sz="1100" dirty="0" err="1"/>
              <a:t>from</a:t>
            </a:r>
            <a:endParaRPr lang="de-AT" sz="1100" dirty="0"/>
          </a:p>
          <a:p>
            <a:pPr algn="ctr"/>
            <a:r>
              <a:rPr lang="de-AT" sz="1100" dirty="0"/>
              <a:t>Radio Access Network (RAN) </a:t>
            </a:r>
            <a:endParaRPr lang="en-GB" sz="1100" dirty="0"/>
          </a:p>
        </p:txBody>
      </p:sp>
      <p:sp>
        <p:nvSpPr>
          <p:cNvPr id="27" name="Eingebuchteter Richtungspfeil 5"/>
          <p:cNvSpPr/>
          <p:nvPr/>
        </p:nvSpPr>
        <p:spPr>
          <a:xfrm>
            <a:off x="2815322" y="1690069"/>
            <a:ext cx="3029386" cy="1197983"/>
          </a:xfrm>
          <a:prstGeom prst="chevron">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indent="0" algn="ctr">
              <a:buNone/>
            </a:pPr>
            <a:r>
              <a:rPr lang="en-US" sz="1100" dirty="0"/>
              <a:t>Anonymization of records (IMSI) by A1</a:t>
            </a:r>
          </a:p>
          <a:p>
            <a:pPr indent="0" algn="ctr">
              <a:buNone/>
            </a:pPr>
            <a:endParaRPr lang="en-US" sz="1100" dirty="0"/>
          </a:p>
          <a:p>
            <a:pPr indent="0" algn="ctr">
              <a:buNone/>
            </a:pPr>
            <a:r>
              <a:rPr lang="de-AT" sz="1100" dirty="0"/>
              <a:t>Secure Hash </a:t>
            </a:r>
            <a:r>
              <a:rPr lang="de-AT" sz="1100" dirty="0" err="1"/>
              <a:t>Algorithm</a:t>
            </a:r>
            <a:r>
              <a:rPr lang="de-AT" sz="1100" dirty="0"/>
              <a:t> (SHA256)</a:t>
            </a:r>
            <a:endParaRPr lang="en-GB" sz="1100" dirty="0"/>
          </a:p>
        </p:txBody>
      </p:sp>
      <p:sp>
        <p:nvSpPr>
          <p:cNvPr id="28" name="Eingebuchteter Richtungspfeil 5"/>
          <p:cNvSpPr/>
          <p:nvPr/>
        </p:nvSpPr>
        <p:spPr>
          <a:xfrm>
            <a:off x="5441164" y="1697049"/>
            <a:ext cx="3029386" cy="1197983"/>
          </a:xfrm>
          <a:prstGeom prst="chevron">
            <a:avLst/>
          </a:prstGeom>
          <a:solidFill>
            <a:srgbClr val="EE822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50000"/>
              </a:lnSpc>
            </a:pPr>
            <a:r>
              <a:rPr lang="de-AT" sz="1100" dirty="0">
                <a:solidFill>
                  <a:schemeClr val="bg1"/>
                </a:solidFill>
              </a:rPr>
              <a:t>Anonymized </a:t>
            </a:r>
            <a:r>
              <a:rPr lang="de-AT" sz="1100" dirty="0" err="1">
                <a:solidFill>
                  <a:schemeClr val="bg1"/>
                </a:solidFill>
              </a:rPr>
              <a:t>Datastream</a:t>
            </a:r>
            <a:endParaRPr lang="de-AT" sz="1100" dirty="0">
              <a:solidFill>
                <a:schemeClr val="bg1"/>
              </a:solidFill>
            </a:endParaRPr>
          </a:p>
          <a:p>
            <a:pPr algn="ctr">
              <a:lnSpc>
                <a:spcPct val="150000"/>
              </a:lnSpc>
            </a:pPr>
            <a:endParaRPr lang="de-AT" sz="1100" dirty="0">
              <a:solidFill>
                <a:schemeClr val="bg1"/>
              </a:solidFill>
            </a:endParaRPr>
          </a:p>
          <a:p>
            <a:pPr algn="ctr">
              <a:lnSpc>
                <a:spcPct val="150000"/>
              </a:lnSpc>
            </a:pPr>
            <a:r>
              <a:rPr lang="de-AT" sz="1100" dirty="0">
                <a:solidFill>
                  <a:schemeClr val="bg1"/>
                </a:solidFill>
              </a:rPr>
              <a:t>Analytics </a:t>
            </a:r>
            <a:r>
              <a:rPr lang="de-AT" sz="1100" dirty="0" err="1">
                <a:solidFill>
                  <a:schemeClr val="bg1"/>
                </a:solidFill>
              </a:rPr>
              <a:t>by</a:t>
            </a:r>
            <a:r>
              <a:rPr lang="de-AT" sz="1100" dirty="0">
                <a:solidFill>
                  <a:schemeClr val="bg1"/>
                </a:solidFill>
              </a:rPr>
              <a:t> </a:t>
            </a:r>
          </a:p>
          <a:p>
            <a:pPr algn="ctr">
              <a:lnSpc>
                <a:spcPct val="150000"/>
              </a:lnSpc>
            </a:pPr>
            <a:r>
              <a:rPr lang="de-AT" sz="1100" dirty="0">
                <a:solidFill>
                  <a:schemeClr val="bg1"/>
                </a:solidFill>
              </a:rPr>
              <a:t>Invenium Data </a:t>
            </a:r>
            <a:r>
              <a:rPr lang="de-AT" sz="1100" dirty="0" err="1">
                <a:solidFill>
                  <a:schemeClr val="bg1"/>
                </a:solidFill>
              </a:rPr>
              <a:t>Insights</a:t>
            </a:r>
            <a:r>
              <a:rPr lang="de-AT" sz="1100" dirty="0">
                <a:solidFill>
                  <a:schemeClr val="bg1"/>
                </a:solidFill>
              </a:rPr>
              <a:t> </a:t>
            </a:r>
            <a:r>
              <a:rPr lang="de-AT" sz="1100" dirty="0" err="1">
                <a:solidFill>
                  <a:schemeClr val="bg1"/>
                </a:solidFill>
              </a:rPr>
              <a:t>Platform</a:t>
            </a:r>
            <a:endParaRPr lang="de-AT" sz="1100" dirty="0">
              <a:solidFill>
                <a:schemeClr val="bg1"/>
              </a:solidFill>
            </a:endParaRPr>
          </a:p>
        </p:txBody>
      </p:sp>
      <p:grpSp>
        <p:nvGrpSpPr>
          <p:cNvPr id="31" name="Gruppieren 30"/>
          <p:cNvGrpSpPr/>
          <p:nvPr/>
        </p:nvGrpSpPr>
        <p:grpSpPr>
          <a:xfrm>
            <a:off x="3260614" y="3103417"/>
            <a:ext cx="1705387" cy="810449"/>
            <a:chOff x="3528893" y="3405610"/>
            <a:chExt cx="1705387" cy="810449"/>
          </a:xfrm>
        </p:grpSpPr>
        <p:sp>
          <p:nvSpPr>
            <p:cNvPr id="30" name="Abgerundetes Rechteck 29"/>
            <p:cNvSpPr/>
            <p:nvPr/>
          </p:nvSpPr>
          <p:spPr>
            <a:xfrm>
              <a:off x="3528893" y="3405610"/>
              <a:ext cx="1705387" cy="810449"/>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pic>
          <p:nvPicPr>
            <p:cNvPr id="3" name="Grafik 2"/>
            <p:cNvPicPr>
              <a:picLocks noChangeAspect="1"/>
            </p:cNvPicPr>
            <p:nvPr/>
          </p:nvPicPr>
          <p:blipFill>
            <a:blip r:embed="rId5"/>
            <a:stretch>
              <a:fillRect/>
            </a:stretch>
          </p:blipFill>
          <p:spPr>
            <a:xfrm>
              <a:off x="3593837" y="3479605"/>
              <a:ext cx="1591583" cy="684334"/>
            </a:xfrm>
            <a:prstGeom prst="rect">
              <a:avLst/>
            </a:prstGeom>
          </p:spPr>
        </p:pic>
      </p:grpSp>
      <p:pic>
        <p:nvPicPr>
          <p:cNvPr id="32" name="Picture 12" descr="Pfeil_Schwarz.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5400000">
            <a:off x="3830542" y="4030255"/>
            <a:ext cx="209651" cy="209650"/>
          </a:xfrm>
          <a:prstGeom prst="rect">
            <a:avLst/>
          </a:prstGeom>
        </p:spPr>
      </p:pic>
      <p:pic>
        <p:nvPicPr>
          <p:cNvPr id="33" name="Grafik 32"/>
          <p:cNvPicPr>
            <a:picLocks noChangeAspect="1"/>
          </p:cNvPicPr>
          <p:nvPr/>
        </p:nvPicPr>
        <p:blipFill>
          <a:blip r:embed="rId7"/>
          <a:stretch>
            <a:fillRect/>
          </a:stretch>
        </p:blipFill>
        <p:spPr>
          <a:xfrm>
            <a:off x="5779220" y="1087148"/>
            <a:ext cx="1778485" cy="345776"/>
          </a:xfrm>
          <a:prstGeom prst="rect">
            <a:avLst/>
          </a:prstGeom>
        </p:spPr>
      </p:pic>
    </p:spTree>
    <p:extLst>
      <p:ext uri="{BB962C8B-B14F-4D97-AF65-F5344CB8AC3E}">
        <p14:creationId xmlns:p14="http://schemas.microsoft.com/office/powerpoint/2010/main" val="495948788"/>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A67848B-91C0-4A94-A1AA-C82A0619704B}"/>
              </a:ext>
            </a:extLst>
          </p:cNvPr>
          <p:cNvSpPr>
            <a:spLocks noGrp="1"/>
          </p:cNvSpPr>
          <p:nvPr>
            <p:ph type="title"/>
          </p:nvPr>
        </p:nvSpPr>
        <p:spPr/>
        <p:txBody>
          <a:bodyPr/>
          <a:lstStyle/>
          <a:p>
            <a:r>
              <a:rPr lang="de-AT" dirty="0"/>
              <a:t>Anonymisierung bei A1 (1)</a:t>
            </a:r>
          </a:p>
        </p:txBody>
      </p:sp>
      <p:sp>
        <p:nvSpPr>
          <p:cNvPr id="4" name="Textplatzhalter 3">
            <a:extLst>
              <a:ext uri="{FF2B5EF4-FFF2-40B4-BE49-F238E27FC236}">
                <a16:creationId xmlns:a16="http://schemas.microsoft.com/office/drawing/2014/main" id="{921DF918-1724-469A-8478-1D40ED1FA159}"/>
              </a:ext>
            </a:extLst>
          </p:cNvPr>
          <p:cNvSpPr>
            <a:spLocks noGrp="1"/>
          </p:cNvSpPr>
          <p:nvPr>
            <p:ph type="body" sz="quarter" idx="12"/>
          </p:nvPr>
        </p:nvSpPr>
        <p:spPr>
          <a:xfrm>
            <a:off x="431799" y="1262556"/>
            <a:ext cx="6471227" cy="3092206"/>
          </a:xfrm>
        </p:spPr>
        <p:txBody>
          <a:bodyPr/>
          <a:lstStyle/>
          <a:p>
            <a:r>
              <a:rPr lang="de-AT" dirty="0"/>
              <a:t>Aus der IMSI wird durch Verschlüsselung eine Anonymous ID generiert.</a:t>
            </a:r>
          </a:p>
          <a:p>
            <a:endParaRPr lang="de-AT" dirty="0"/>
          </a:p>
          <a:p>
            <a:r>
              <a:rPr lang="de-AT" dirty="0"/>
              <a:t>Der dafür verwendete Schlüssel wird alle 24 Stunden geändert (nämlich immer um 0.00 Uhr), sodass an einem Tag aus derselben IMSI dieselbe Anonymous ID generiert wird, und am nächsten Tag eine andere, usw. </a:t>
            </a:r>
          </a:p>
          <a:p>
            <a:endParaRPr lang="de-AT" dirty="0"/>
          </a:p>
          <a:p>
            <a:r>
              <a:rPr lang="de-AT" dirty="0"/>
              <a:t>Das Tracking einer IMSI über mehrere Tage ist somit ausgeschlossen.</a:t>
            </a:r>
          </a:p>
          <a:p>
            <a:endParaRPr lang="de-AT" dirty="0"/>
          </a:p>
          <a:p>
            <a:r>
              <a:rPr lang="de-AT" dirty="0"/>
              <a:t>Nach der unwiederbringlichen Löschung des Schlüssels ist die </a:t>
            </a:r>
            <a:r>
              <a:rPr lang="de-AT" i="1" dirty="0"/>
              <a:t>Anonymous ID </a:t>
            </a:r>
            <a:r>
              <a:rPr lang="de-AT" dirty="0"/>
              <a:t>ein anonymisiertes Datum.</a:t>
            </a:r>
          </a:p>
          <a:p>
            <a:endParaRPr lang="en-GB" dirty="0"/>
          </a:p>
          <a:p>
            <a:endParaRPr lang="de-AT" dirty="0"/>
          </a:p>
          <a:p>
            <a:pPr marL="0" indent="0">
              <a:buNone/>
            </a:pPr>
            <a:endParaRPr lang="de-AT" dirty="0"/>
          </a:p>
        </p:txBody>
      </p:sp>
    </p:spTree>
    <p:extLst>
      <p:ext uri="{BB962C8B-B14F-4D97-AF65-F5344CB8AC3E}">
        <p14:creationId xmlns:p14="http://schemas.microsoft.com/office/powerpoint/2010/main" val="1478195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35047" y="3922843"/>
            <a:ext cx="8110938" cy="886477"/>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7" name="Textplatzhalter 3">
            <a:extLst>
              <a:ext uri="{FF2B5EF4-FFF2-40B4-BE49-F238E27FC236}">
                <a16:creationId xmlns:a16="http://schemas.microsoft.com/office/drawing/2014/main" id="{78FC62F7-EBDC-4B10-9967-DD2C68BBEE2F}"/>
              </a:ext>
            </a:extLst>
          </p:cNvPr>
          <p:cNvSpPr>
            <a:spLocks noGrp="1"/>
          </p:cNvSpPr>
          <p:nvPr>
            <p:ph type="body" sz="quarter" idx="12"/>
          </p:nvPr>
        </p:nvSpPr>
        <p:spPr>
          <a:xfrm>
            <a:off x="431799" y="959530"/>
            <a:ext cx="7867602" cy="2795700"/>
          </a:xfrm>
        </p:spPr>
        <p:txBody>
          <a:bodyPr/>
          <a:lstStyle/>
          <a:p>
            <a:r>
              <a:rPr lang="de-AT" dirty="0"/>
              <a:t>Technische und organisatorische Sicherheitsmaßnahmen (Zugriffsberechtigungen, getrennte Datenbanken etc): jene Personen, die auf den anonymisierten Datenstrom zugreifen können und damit die Bewegungsstromanalysen durchführen, haben keinen Zugriff auf den Schlüssel und nicht anonymisierte Signalisierungsdaten;</a:t>
            </a:r>
          </a:p>
          <a:p>
            <a:endParaRPr lang="de-AT" dirty="0"/>
          </a:p>
          <a:p>
            <a:r>
              <a:rPr lang="de-AT" dirty="0"/>
              <a:t>aufgrund der eingeschränkten Datenfelder, ist ein Eins-zu-Eins </a:t>
            </a:r>
            <a:r>
              <a:rPr lang="de-AT" dirty="0" err="1"/>
              <a:t>Matching</a:t>
            </a:r>
            <a:r>
              <a:rPr lang="de-AT" dirty="0"/>
              <a:t> de facto unmöglich;</a:t>
            </a:r>
          </a:p>
          <a:p>
            <a:endParaRPr lang="de-AT" dirty="0"/>
          </a:p>
          <a:p>
            <a:r>
              <a:rPr lang="de-AT" dirty="0"/>
              <a:t>die geografischen Koordinaten (</a:t>
            </a:r>
            <a:r>
              <a:rPr lang="de-AT" dirty="0" err="1"/>
              <a:t>Latitude</a:t>
            </a:r>
            <a:r>
              <a:rPr lang="de-AT" dirty="0"/>
              <a:t>, </a:t>
            </a:r>
            <a:r>
              <a:rPr lang="de-AT" dirty="0" err="1"/>
              <a:t>Longitude</a:t>
            </a:r>
            <a:r>
              <a:rPr lang="de-AT" dirty="0"/>
              <a:t>) bezeichnen zwar einen eindeutig bestimmbaren Ort </a:t>
            </a:r>
            <a:r>
              <a:rPr lang="de-AT" dirty="0">
                <a:sym typeface="Wingdings" panose="05000000000000000000" pitchFamily="2" charset="2"/>
              </a:rPr>
              <a:t></a:t>
            </a:r>
            <a:r>
              <a:rPr lang="de-AT" dirty="0"/>
              <a:t> der tatsächliche Teilnehmer kann sich jedoch je nach Umgebung (Stadt, Land) in einem Umkreis von 500m bis 10km befinden. </a:t>
            </a:r>
          </a:p>
          <a:p>
            <a:pPr marL="0" indent="0">
              <a:buNone/>
            </a:pPr>
            <a:endParaRPr lang="de-AT" b="1" dirty="0">
              <a:solidFill>
                <a:schemeClr val="bg1"/>
              </a:solidFill>
            </a:endParaRPr>
          </a:p>
          <a:p>
            <a:pPr marL="0" indent="0">
              <a:buNone/>
            </a:pPr>
            <a:r>
              <a:rPr lang="de-AT" b="1" dirty="0">
                <a:solidFill>
                  <a:schemeClr val="bg1"/>
                </a:solidFill>
              </a:rPr>
              <a:t>Wichtig: </a:t>
            </a:r>
            <a:r>
              <a:rPr lang="de-AT" dirty="0">
                <a:solidFill>
                  <a:schemeClr val="bg1"/>
                </a:solidFill>
              </a:rPr>
              <a:t>es handelt sich dabei eben nicht um eine (einer Navigationsapplikation vergleichbare) GPS-Ortung des Endgerätes, sondern das anhand der Koordinaten des Senderstandortes berechnete, mehr oder weniger ungenaue Ergebnis, in welchem Bereich es sich befinden könnte. </a:t>
            </a:r>
          </a:p>
          <a:p>
            <a:endParaRPr lang="en-GB" dirty="0"/>
          </a:p>
        </p:txBody>
      </p:sp>
      <p:sp>
        <p:nvSpPr>
          <p:cNvPr id="8" name="Titel 5">
            <a:extLst>
              <a:ext uri="{FF2B5EF4-FFF2-40B4-BE49-F238E27FC236}">
                <a16:creationId xmlns:a16="http://schemas.microsoft.com/office/drawing/2014/main" id="{BFCB79D1-DB8E-4AB9-916C-5016B43F8604}"/>
              </a:ext>
            </a:extLst>
          </p:cNvPr>
          <p:cNvSpPr>
            <a:spLocks noGrp="1"/>
          </p:cNvSpPr>
          <p:nvPr>
            <p:ph type="title"/>
          </p:nvPr>
        </p:nvSpPr>
        <p:spPr>
          <a:xfrm>
            <a:off x="431799" y="440837"/>
            <a:ext cx="6749837" cy="747302"/>
          </a:xfrm>
        </p:spPr>
        <p:txBody>
          <a:bodyPr/>
          <a:lstStyle/>
          <a:p>
            <a:r>
              <a:rPr lang="de-AT" dirty="0"/>
              <a:t>Anonymisierung bei A1 (2)</a:t>
            </a:r>
          </a:p>
        </p:txBody>
      </p:sp>
    </p:spTree>
    <p:extLst>
      <p:ext uri="{BB962C8B-B14F-4D97-AF65-F5344CB8AC3E}">
        <p14:creationId xmlns:p14="http://schemas.microsoft.com/office/powerpoint/2010/main" val="13031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68011" y="3790223"/>
            <a:ext cx="7462751" cy="642174"/>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dirty="0"/>
          </a:p>
        </p:txBody>
      </p:sp>
      <p:sp>
        <p:nvSpPr>
          <p:cNvPr id="6" name="Titel 5">
            <a:extLst>
              <a:ext uri="{FF2B5EF4-FFF2-40B4-BE49-F238E27FC236}">
                <a16:creationId xmlns:a16="http://schemas.microsoft.com/office/drawing/2014/main" id="{F4F25E34-99E6-4CD2-B77D-7D41147CC3C7}"/>
              </a:ext>
            </a:extLst>
          </p:cNvPr>
          <p:cNvSpPr>
            <a:spLocks noGrp="1"/>
          </p:cNvSpPr>
          <p:nvPr>
            <p:ph type="title"/>
          </p:nvPr>
        </p:nvSpPr>
        <p:spPr/>
        <p:txBody>
          <a:bodyPr/>
          <a:lstStyle/>
          <a:p>
            <a:r>
              <a:rPr lang="de-AT" dirty="0"/>
              <a:t>Anonymisierung </a:t>
            </a:r>
            <a:br>
              <a:rPr lang="de-AT" dirty="0"/>
            </a:br>
            <a:r>
              <a:rPr lang="de-AT" dirty="0"/>
              <a:t>Ein Set an Vorkehrungen</a:t>
            </a:r>
          </a:p>
        </p:txBody>
      </p:sp>
      <p:sp>
        <p:nvSpPr>
          <p:cNvPr id="7" name="Textplatzhalter 6">
            <a:extLst>
              <a:ext uri="{FF2B5EF4-FFF2-40B4-BE49-F238E27FC236}">
                <a16:creationId xmlns:a16="http://schemas.microsoft.com/office/drawing/2014/main" id="{6AE5956B-F42E-49A3-B90D-DB40F6AFB449}"/>
              </a:ext>
            </a:extLst>
          </p:cNvPr>
          <p:cNvSpPr>
            <a:spLocks noGrp="1"/>
          </p:cNvSpPr>
          <p:nvPr>
            <p:ph type="body" sz="quarter" idx="12"/>
          </p:nvPr>
        </p:nvSpPr>
        <p:spPr>
          <a:xfrm>
            <a:off x="431800" y="1396031"/>
            <a:ext cx="8283049" cy="2310430"/>
          </a:xfrm>
        </p:spPr>
        <p:txBody>
          <a:bodyPr/>
          <a:lstStyle/>
          <a:p>
            <a:endParaRPr lang="de-AT" dirty="0"/>
          </a:p>
          <a:p>
            <a:r>
              <a:rPr lang="de-AT" dirty="0"/>
              <a:t>Datenquelle = Signalisierungsdaten, und keine Verrechnungsdaten</a:t>
            </a:r>
          </a:p>
          <a:p>
            <a:r>
              <a:rPr lang="en-US" dirty="0" err="1"/>
              <a:t>Anonyme</a:t>
            </a:r>
            <a:r>
              <a:rPr lang="en-US" dirty="0"/>
              <a:t> ID -Secure Hash Algorithm</a:t>
            </a:r>
          </a:p>
          <a:p>
            <a:r>
              <a:rPr lang="de-AT" dirty="0"/>
              <a:t>Tagesintervalle von 0-24 Uhr (Invenium erhält die Daten erst am nächsten Tag, zu diesem </a:t>
            </a:r>
          </a:p>
          <a:p>
            <a:pPr marL="178775" lvl="1" indent="0">
              <a:buNone/>
            </a:pPr>
            <a:r>
              <a:rPr lang="de-AT" dirty="0"/>
              <a:t>Zeitpunkt existiert der Schlüssel nicht mehr)</a:t>
            </a:r>
          </a:p>
          <a:p>
            <a:r>
              <a:rPr lang="de-AT" dirty="0"/>
              <a:t>Minimale Anzahl an Datenfeldern</a:t>
            </a:r>
          </a:p>
          <a:p>
            <a:r>
              <a:rPr lang="de-AT" dirty="0"/>
              <a:t>Zusätzliche „Ungenauigkeit“ der Geokoordinaten aufgrund Ausschluss kleiner Sendeanlagen</a:t>
            </a:r>
          </a:p>
          <a:p>
            <a:r>
              <a:rPr lang="de-AT" dirty="0"/>
              <a:t>Technische und organisatorische Maßnahmen (Zugriffs/Berechtigungskonzepte)</a:t>
            </a:r>
          </a:p>
          <a:p>
            <a:pPr marL="0" indent="0">
              <a:buNone/>
            </a:pPr>
            <a:endParaRPr lang="de-AT" dirty="0"/>
          </a:p>
          <a:p>
            <a:pPr marL="0" indent="0">
              <a:buNone/>
            </a:pPr>
            <a:r>
              <a:rPr lang="de-AT" b="1" dirty="0">
                <a:solidFill>
                  <a:schemeClr val="bg1"/>
                </a:solidFill>
              </a:rPr>
              <a:t>Aus rechtlicher Sicht sind daher die Daten als anonym zu qualifizieren, da eine De-</a:t>
            </a:r>
            <a:r>
              <a:rPr lang="de-AT" b="1" dirty="0" err="1">
                <a:solidFill>
                  <a:schemeClr val="bg1"/>
                </a:solidFill>
              </a:rPr>
              <a:t>anonymiserung</a:t>
            </a:r>
            <a:r>
              <a:rPr lang="de-AT" b="1" dirty="0">
                <a:solidFill>
                  <a:schemeClr val="bg1"/>
                </a:solidFill>
              </a:rPr>
              <a:t> mit einem unverhältnismäßig hohen Aufwand verbunden wäre. </a:t>
            </a:r>
          </a:p>
        </p:txBody>
      </p:sp>
    </p:spTree>
    <p:extLst>
      <p:ext uri="{BB962C8B-B14F-4D97-AF65-F5344CB8AC3E}">
        <p14:creationId xmlns:p14="http://schemas.microsoft.com/office/powerpoint/2010/main" val="3309126692"/>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a:t>A1 Datenschutzerklärung –Auszug (1)</a:t>
            </a:r>
            <a:endParaRPr lang="en-GB" dirty="0"/>
          </a:p>
        </p:txBody>
      </p:sp>
      <p:sp>
        <p:nvSpPr>
          <p:cNvPr id="6" name="Freeform 13"/>
          <p:cNvSpPr/>
          <p:nvPr/>
        </p:nvSpPr>
        <p:spPr>
          <a:xfrm>
            <a:off x="431799" y="1128520"/>
            <a:ext cx="8093433" cy="3534222"/>
          </a:xfrm>
          <a:custGeom>
            <a:avLst/>
            <a:gdLst>
              <a:gd name="connsiteX0" fmla="*/ 0 w 3121025"/>
              <a:gd name="connsiteY0" fmla="*/ 0 h 2298700"/>
              <a:gd name="connsiteX1" fmla="*/ 3111500 w 3121025"/>
              <a:gd name="connsiteY1" fmla="*/ 0 h 2298700"/>
              <a:gd name="connsiteX2" fmla="*/ 3121025 w 3121025"/>
              <a:gd name="connsiteY2" fmla="*/ 1181100 h 2298700"/>
              <a:gd name="connsiteX3" fmla="*/ 2749550 w 3121025"/>
              <a:gd name="connsiteY3" fmla="*/ 1593850 h 2298700"/>
              <a:gd name="connsiteX4" fmla="*/ 469900 w 3121025"/>
              <a:gd name="connsiteY4" fmla="*/ 1593850 h 2298700"/>
              <a:gd name="connsiteX5" fmla="*/ 222250 w 3121025"/>
              <a:gd name="connsiteY5" fmla="*/ 2295525 h 2298700"/>
              <a:gd name="connsiteX6" fmla="*/ 0 w 3121025"/>
              <a:gd name="connsiteY6" fmla="*/ 2298700 h 2298700"/>
              <a:gd name="connsiteX7" fmla="*/ 0 w 3121025"/>
              <a:gd name="connsiteY7" fmla="*/ 0 h 2298700"/>
              <a:gd name="connsiteX0" fmla="*/ 0 w 3124200"/>
              <a:gd name="connsiteY0" fmla="*/ 0 h 2298700"/>
              <a:gd name="connsiteX1" fmla="*/ 3111500 w 3124200"/>
              <a:gd name="connsiteY1" fmla="*/ 0 h 2298700"/>
              <a:gd name="connsiteX2" fmla="*/ 3124200 w 3124200"/>
              <a:gd name="connsiteY2" fmla="*/ 1181100 h 2298700"/>
              <a:gd name="connsiteX3" fmla="*/ 2749550 w 3124200"/>
              <a:gd name="connsiteY3" fmla="*/ 1593850 h 2298700"/>
              <a:gd name="connsiteX4" fmla="*/ 469900 w 3124200"/>
              <a:gd name="connsiteY4" fmla="*/ 1593850 h 2298700"/>
              <a:gd name="connsiteX5" fmla="*/ 222250 w 3124200"/>
              <a:gd name="connsiteY5" fmla="*/ 2295525 h 2298700"/>
              <a:gd name="connsiteX6" fmla="*/ 0 w 3124200"/>
              <a:gd name="connsiteY6" fmla="*/ 2298700 h 2298700"/>
              <a:gd name="connsiteX7" fmla="*/ 0 w 3124200"/>
              <a:gd name="connsiteY7" fmla="*/ 0 h 2298700"/>
              <a:gd name="connsiteX0" fmla="*/ 0 w 3111500"/>
              <a:gd name="connsiteY0" fmla="*/ 0 h 2298700"/>
              <a:gd name="connsiteX1" fmla="*/ 3111500 w 3111500"/>
              <a:gd name="connsiteY1" fmla="*/ 0 h 2298700"/>
              <a:gd name="connsiteX2" fmla="*/ 3111500 w 3111500"/>
              <a:gd name="connsiteY2" fmla="*/ 1174750 h 2298700"/>
              <a:gd name="connsiteX3" fmla="*/ 2749550 w 3111500"/>
              <a:gd name="connsiteY3" fmla="*/ 1593850 h 2298700"/>
              <a:gd name="connsiteX4" fmla="*/ 469900 w 3111500"/>
              <a:gd name="connsiteY4" fmla="*/ 1593850 h 2298700"/>
              <a:gd name="connsiteX5" fmla="*/ 222250 w 3111500"/>
              <a:gd name="connsiteY5" fmla="*/ 2295525 h 2298700"/>
              <a:gd name="connsiteX6" fmla="*/ 0 w 3111500"/>
              <a:gd name="connsiteY6" fmla="*/ 2298700 h 2298700"/>
              <a:gd name="connsiteX7" fmla="*/ 0 w 3111500"/>
              <a:gd name="connsiteY7"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1500" h="2298700">
                <a:moveTo>
                  <a:pt x="0" y="0"/>
                </a:moveTo>
                <a:lnTo>
                  <a:pt x="3111500" y="0"/>
                </a:lnTo>
                <a:lnTo>
                  <a:pt x="3111500" y="1174750"/>
                </a:lnTo>
                <a:lnTo>
                  <a:pt x="2749550" y="1593850"/>
                </a:lnTo>
                <a:lnTo>
                  <a:pt x="469900" y="1593850"/>
                </a:lnTo>
                <a:lnTo>
                  <a:pt x="222250" y="2295525"/>
                </a:lnTo>
                <a:lnTo>
                  <a:pt x="0" y="2298700"/>
                </a:lnTo>
                <a:cubicBezTo>
                  <a:pt x="1058" y="1527175"/>
                  <a:pt x="2117" y="755650"/>
                  <a:pt x="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 rIns="144000" rtlCol="0" anchor="t"/>
          <a:lstStyle/>
          <a:p>
            <a:endParaRPr lang="de-AT" dirty="0"/>
          </a:p>
          <a:p>
            <a:r>
              <a:rPr lang="de-AT" sz="1400" dirty="0"/>
              <a:t>…..</a:t>
            </a:r>
          </a:p>
          <a:p>
            <a:endParaRPr lang="de-AT" sz="1400" dirty="0"/>
          </a:p>
          <a:p>
            <a:r>
              <a:rPr lang="de-AT" sz="1200" dirty="0"/>
              <a:t>Ihre Verkehrsdaten verarbeiten wir zu statistischen Zwecken, d.h. für Untersuchungen, deren Ergebnis aggregierte und daher anonyme Daten sind, nämlich für die Erstellung von anonymen Bewegungsstromanalysen von Menschenmengen. Eine Rückführbarkeit vom Verarbeitungsergebnis auf bestimmte Personen ist dabei durch die von uns getroffenen Sicherheitsmaßnahmen ausgeschlossen. Sollten Sie mit dieser Verarbeitung dennoch nicht einverstanden sein, so können Sie sich hiervon gerne jederzeit ausnehmen lassen („</a:t>
            </a:r>
            <a:r>
              <a:rPr lang="de-AT" sz="1200" dirty="0" err="1"/>
              <a:t>Opt</a:t>
            </a:r>
            <a:r>
              <a:rPr lang="de-AT" sz="1200" dirty="0"/>
              <a:t>-out“). Verwenden Sie dazu einfach unser entsprechendes Formular auf </a:t>
            </a:r>
            <a:r>
              <a:rPr lang="de-AT" sz="1200" b="1" dirty="0"/>
              <a:t>www.A1.net</a:t>
            </a:r>
            <a:r>
              <a:rPr lang="de-AT" sz="1200" dirty="0"/>
              <a:t>.</a:t>
            </a:r>
          </a:p>
        </p:txBody>
      </p:sp>
    </p:spTree>
    <p:extLst>
      <p:ext uri="{BB962C8B-B14F-4D97-AF65-F5344CB8AC3E}">
        <p14:creationId xmlns:p14="http://schemas.microsoft.com/office/powerpoint/2010/main" val="129885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a:t>A1 Datenschutzerklärung –Auszug (2)</a:t>
            </a:r>
            <a:endParaRPr lang="en-GB" dirty="0"/>
          </a:p>
        </p:txBody>
      </p:sp>
      <p:sp>
        <p:nvSpPr>
          <p:cNvPr id="6" name="Freeform 13"/>
          <p:cNvSpPr/>
          <p:nvPr/>
        </p:nvSpPr>
        <p:spPr>
          <a:xfrm>
            <a:off x="431799" y="1128520"/>
            <a:ext cx="8115253" cy="3451997"/>
          </a:xfrm>
          <a:custGeom>
            <a:avLst/>
            <a:gdLst>
              <a:gd name="connsiteX0" fmla="*/ 0 w 3121025"/>
              <a:gd name="connsiteY0" fmla="*/ 0 h 2298700"/>
              <a:gd name="connsiteX1" fmla="*/ 3111500 w 3121025"/>
              <a:gd name="connsiteY1" fmla="*/ 0 h 2298700"/>
              <a:gd name="connsiteX2" fmla="*/ 3121025 w 3121025"/>
              <a:gd name="connsiteY2" fmla="*/ 1181100 h 2298700"/>
              <a:gd name="connsiteX3" fmla="*/ 2749550 w 3121025"/>
              <a:gd name="connsiteY3" fmla="*/ 1593850 h 2298700"/>
              <a:gd name="connsiteX4" fmla="*/ 469900 w 3121025"/>
              <a:gd name="connsiteY4" fmla="*/ 1593850 h 2298700"/>
              <a:gd name="connsiteX5" fmla="*/ 222250 w 3121025"/>
              <a:gd name="connsiteY5" fmla="*/ 2295525 h 2298700"/>
              <a:gd name="connsiteX6" fmla="*/ 0 w 3121025"/>
              <a:gd name="connsiteY6" fmla="*/ 2298700 h 2298700"/>
              <a:gd name="connsiteX7" fmla="*/ 0 w 3121025"/>
              <a:gd name="connsiteY7" fmla="*/ 0 h 2298700"/>
              <a:gd name="connsiteX0" fmla="*/ 0 w 3124200"/>
              <a:gd name="connsiteY0" fmla="*/ 0 h 2298700"/>
              <a:gd name="connsiteX1" fmla="*/ 3111500 w 3124200"/>
              <a:gd name="connsiteY1" fmla="*/ 0 h 2298700"/>
              <a:gd name="connsiteX2" fmla="*/ 3124200 w 3124200"/>
              <a:gd name="connsiteY2" fmla="*/ 1181100 h 2298700"/>
              <a:gd name="connsiteX3" fmla="*/ 2749550 w 3124200"/>
              <a:gd name="connsiteY3" fmla="*/ 1593850 h 2298700"/>
              <a:gd name="connsiteX4" fmla="*/ 469900 w 3124200"/>
              <a:gd name="connsiteY4" fmla="*/ 1593850 h 2298700"/>
              <a:gd name="connsiteX5" fmla="*/ 222250 w 3124200"/>
              <a:gd name="connsiteY5" fmla="*/ 2295525 h 2298700"/>
              <a:gd name="connsiteX6" fmla="*/ 0 w 3124200"/>
              <a:gd name="connsiteY6" fmla="*/ 2298700 h 2298700"/>
              <a:gd name="connsiteX7" fmla="*/ 0 w 3124200"/>
              <a:gd name="connsiteY7" fmla="*/ 0 h 2298700"/>
              <a:gd name="connsiteX0" fmla="*/ 0 w 3111500"/>
              <a:gd name="connsiteY0" fmla="*/ 0 h 2298700"/>
              <a:gd name="connsiteX1" fmla="*/ 3111500 w 3111500"/>
              <a:gd name="connsiteY1" fmla="*/ 0 h 2298700"/>
              <a:gd name="connsiteX2" fmla="*/ 3111500 w 3111500"/>
              <a:gd name="connsiteY2" fmla="*/ 1174750 h 2298700"/>
              <a:gd name="connsiteX3" fmla="*/ 2749550 w 3111500"/>
              <a:gd name="connsiteY3" fmla="*/ 1593850 h 2298700"/>
              <a:gd name="connsiteX4" fmla="*/ 469900 w 3111500"/>
              <a:gd name="connsiteY4" fmla="*/ 1593850 h 2298700"/>
              <a:gd name="connsiteX5" fmla="*/ 222250 w 3111500"/>
              <a:gd name="connsiteY5" fmla="*/ 2295525 h 2298700"/>
              <a:gd name="connsiteX6" fmla="*/ 0 w 3111500"/>
              <a:gd name="connsiteY6" fmla="*/ 2298700 h 2298700"/>
              <a:gd name="connsiteX7" fmla="*/ 0 w 3111500"/>
              <a:gd name="connsiteY7"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1500" h="2298700">
                <a:moveTo>
                  <a:pt x="0" y="0"/>
                </a:moveTo>
                <a:lnTo>
                  <a:pt x="3111500" y="0"/>
                </a:lnTo>
                <a:lnTo>
                  <a:pt x="3111500" y="1174750"/>
                </a:lnTo>
                <a:lnTo>
                  <a:pt x="2749550" y="1593850"/>
                </a:lnTo>
                <a:lnTo>
                  <a:pt x="469900" y="1593850"/>
                </a:lnTo>
                <a:lnTo>
                  <a:pt x="222250" y="2295525"/>
                </a:lnTo>
                <a:lnTo>
                  <a:pt x="0" y="2298700"/>
                </a:lnTo>
                <a:cubicBezTo>
                  <a:pt x="1058" y="1527175"/>
                  <a:pt x="2117" y="755650"/>
                  <a:pt x="0" y="0"/>
                </a:cubicBezTo>
                <a:close/>
              </a:path>
            </a:pathLst>
          </a:custGeom>
          <a:solidFill>
            <a:srgbClr val="6295A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 rIns="144000" rtlCol="0" anchor="t"/>
          <a:lstStyle/>
          <a:p>
            <a:endParaRPr lang="de-AT" sz="1100" b="1" dirty="0"/>
          </a:p>
          <a:p>
            <a:r>
              <a:rPr lang="de-AT" sz="1100" b="1" dirty="0"/>
              <a:t>Sie willigen ein, dass</a:t>
            </a:r>
          </a:p>
          <a:p>
            <a:endParaRPr lang="de-AT" sz="1100" dirty="0"/>
          </a:p>
          <a:p>
            <a:r>
              <a:rPr lang="de-AT" sz="1100" dirty="0"/>
              <a:t>Ihre Verkehrs-, Stamm-und sonstige personenbezogene Daten zusammen mit den folgenden Vertragsattributen verarbeiten, um daraus weitergehende anonyme Analysen zu erstellen:</a:t>
            </a:r>
          </a:p>
          <a:p>
            <a:endParaRPr lang="de-AT" sz="1100" dirty="0"/>
          </a:p>
          <a:p>
            <a:r>
              <a:rPr lang="de-AT" sz="1100" b="1" dirty="0"/>
              <a:t>Alter, Geschlecht, Postleitzahl, Produkte und Kategorien, die wir Ihnen aufgrund Ihres Nutzungsverhaltens zuweisen</a:t>
            </a:r>
            <a:r>
              <a:rPr lang="de-AT" sz="1100" dirty="0"/>
              <a:t>. </a:t>
            </a:r>
          </a:p>
          <a:p>
            <a:r>
              <a:rPr lang="de-AT" sz="1100" dirty="0"/>
              <a:t>Bei diesen anonymisierten Datenanalysen handelt es sich um Methoden und Techniken, die oftmals unter dem Begriff „Big Data“ zusammengefasst werden. Ein Rückschluss auf ihre Person ist dabei ausgeschlossen.</a:t>
            </a:r>
          </a:p>
          <a:p>
            <a:endParaRPr lang="de-AT" sz="1100" dirty="0"/>
          </a:p>
          <a:p>
            <a:r>
              <a:rPr lang="de-AT" sz="1100" dirty="0"/>
              <a:t>https://www.a1.net/ueber-a1/presse-news/newsroom/download-center/s/download-center</a:t>
            </a:r>
            <a:r>
              <a:rPr lang="de-AT" sz="1600" dirty="0"/>
              <a:t>).</a:t>
            </a:r>
          </a:p>
        </p:txBody>
      </p:sp>
    </p:spTree>
    <p:extLst>
      <p:ext uri="{BB962C8B-B14F-4D97-AF65-F5344CB8AC3E}">
        <p14:creationId xmlns:p14="http://schemas.microsoft.com/office/powerpoint/2010/main" val="842760927"/>
      </p:ext>
    </p:extLst>
  </p:cSld>
  <p:clrMapOvr>
    <a:masterClrMapping/>
  </p:clrMapOvr>
</p:sld>
</file>

<file path=ppt/theme/theme1.xml><?xml version="1.0" encoding="utf-8"?>
<a:theme xmlns:a="http://schemas.openxmlformats.org/drawingml/2006/main" name="A1">
  <a:themeElements>
    <a:clrScheme name="Telekom Austria Group 2018">
      <a:dk1>
        <a:srgbClr val="000000"/>
      </a:dk1>
      <a:lt1>
        <a:srgbClr val="FFFFFF"/>
      </a:lt1>
      <a:dk2>
        <a:srgbClr val="000000"/>
      </a:dk2>
      <a:lt2>
        <a:srgbClr val="FFFFFF"/>
      </a:lt2>
      <a:accent1>
        <a:srgbClr val="DA281C"/>
      </a:accent1>
      <a:accent2>
        <a:srgbClr val="000000"/>
      </a:accent2>
      <a:accent3>
        <a:srgbClr val="6195AC"/>
      </a:accent3>
      <a:accent4>
        <a:srgbClr val="868C96"/>
      </a:accent4>
      <a:accent5>
        <a:srgbClr val="A3A9B0"/>
      </a:accent5>
      <a:accent6>
        <a:srgbClr val="C3C6CA"/>
      </a:accent6>
      <a:hlink>
        <a:srgbClr val="DA291C"/>
      </a:hlink>
      <a:folHlink>
        <a:srgbClr val="868C96"/>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nSpc>
            <a:spcPct val="110000"/>
          </a:lnSpc>
          <a:defRPr sz="1200" b="1" dirty="0" smtClean="0">
            <a:latin typeface="Verdana"/>
            <a:cs typeface="Verdana"/>
          </a:defRPr>
        </a:defPPr>
      </a:lstStyle>
    </a:txDef>
  </a:objectDefaults>
  <a:extraClrSchemeLst/>
  <a:extLst>
    <a:ext uri="{05A4C25C-085E-4340-85A3-A5531E510DB2}">
      <thm15:themeFamily xmlns:thm15="http://schemas.microsoft.com/office/thememl/2012/main" name="A1_Austria_16-9_intern_PC_Vorlage_en_201117.pptx" id="{C860CFC9-CA55-4900-9B65-8BDE3B551EF5}" vid="{8EE447E4-DAE2-4B08-B406-7E1471B60C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ABE4685A7797743BBDB0D06F49404E8" ma:contentTypeVersion="14" ma:contentTypeDescription="Ein neues Dokument erstellen." ma:contentTypeScope="" ma:versionID="1e8c04b084cd1bf499ae818b2878882d">
  <xsd:schema xmlns:xsd="http://www.w3.org/2001/XMLSchema" xmlns:xs="http://www.w3.org/2001/XMLSchema" xmlns:p="http://schemas.microsoft.com/office/2006/metadata/properties" xmlns:ns3="1051940b-8bf4-499f-a45d-f4b5f84cfa01" xmlns:ns4="663ef69e-f260-4526-b2b5-009bbb0297d1" targetNamespace="http://schemas.microsoft.com/office/2006/metadata/properties" ma:root="true" ma:fieldsID="c565ead0ac88f169fd085c91e8790a21" ns3:_="" ns4:_="">
    <xsd:import namespace="1051940b-8bf4-499f-a45d-f4b5f84cfa01"/>
    <xsd:import namespace="663ef69e-f260-4526-b2b5-009bbb0297d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1940b-8bf4-499f-a45d-f4b5f84cf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3ef69e-f260-4526-b2b5-009bbb0297d1"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SharingHintHash" ma:index="12"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233EEF-2F4B-48B2-940A-173A5CD34718}">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3E49367D-200F-45A7-8115-8BEE029FA42C}">
  <ds:schemaRefs>
    <ds:schemaRef ds:uri="http://schemas.microsoft.com/office/2006/metadata/contentType"/>
    <ds:schemaRef ds:uri="http://schemas.microsoft.com/office/2006/metadata/properties/metaAttributes"/>
    <ds:schemaRef ds:uri="http://www.w3.org/2000/xmlns/"/>
    <ds:schemaRef ds:uri="http://www.w3.org/2001/XMLSchema"/>
    <ds:schemaRef ds:uri="1051940b-8bf4-499f-a45d-f4b5f84cfa01"/>
    <ds:schemaRef ds:uri="663ef69e-f260-4526-b2b5-009bbb0297d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0C2A31-2ED8-44D4-9FC9-0752579FF3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A1_Austria_16-9_intern_PC_Vorlage_en_201117</Template>
  <TotalTime>0</TotalTime>
  <Words>684</Words>
  <Application>Microsoft Office PowerPoint</Application>
  <PresentationFormat>Bildschirmpräsentation (16:9)</PresentationFormat>
  <Paragraphs>75</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Verdana</vt:lpstr>
      <vt:lpstr>Wingdings</vt:lpstr>
      <vt:lpstr>A1</vt:lpstr>
      <vt:lpstr>A1 Mobility Insights Wie aus Daten Lösungen für die Zukunft werden!</vt:lpstr>
      <vt:lpstr>PowerPoint-Präsentation</vt:lpstr>
      <vt:lpstr>Datenquelle - A1</vt:lpstr>
      <vt:lpstr>Dataflow</vt:lpstr>
      <vt:lpstr>Anonymisierung bei A1 (1)</vt:lpstr>
      <vt:lpstr>Anonymisierung bei A1 (2)</vt:lpstr>
      <vt:lpstr>Anonymisierung  Ein Set an Vorkehrungen</vt:lpstr>
      <vt:lpstr>A1 Datenschutzerklärung –Auszug (1)</vt:lpstr>
      <vt:lpstr>A1 Datenschutzerklärung –Auszug (2)</vt:lpstr>
      <vt:lpstr>Thank you</vt:lpstr>
    </vt:vector>
  </TitlesOfParts>
  <Manager/>
  <Company>A1 Telekom Austria AG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Mobility Insights Wie aus Daten Lösungen für die Zukunft werden!</dc:title>
  <dc:subject/>
  <dc:creator>Ocenasek Ursula</dc:creator>
  <cp:keywords/>
  <dc:description>Power Point Master Template for internal use only</dc:description>
  <cp:lastModifiedBy>Isabella Leitner</cp:lastModifiedBy>
  <cp:revision>21</cp:revision>
  <cp:lastPrinted>2017-12-12T15:25:25Z</cp:lastPrinted>
  <dcterms:created xsi:type="dcterms:W3CDTF">2021-09-22T18:48:18Z</dcterms:created>
  <dcterms:modified xsi:type="dcterms:W3CDTF">2022-03-29T12:19:37Z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0x0101004ABE4685A7797743BBDB0D06F49404E8</vt:lpwstr>
  </property>
</Properties>
</file>